
<file path=[Content_Types].xml><?xml version="1.0" encoding="utf-8"?>
<Types xmlns="http://schemas.openxmlformats.org/package/2006/content-types">
  <Default Extension="fntdata" ContentType="application/x-fontdata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75" r:id="rId1"/>
  </p:sldMasterIdLst>
  <p:notesMasterIdLst>
    <p:notesMasterId r:id="rId22"/>
  </p:notesMasterIdLst>
  <p:sldIdLst>
    <p:sldId id="256" r:id="rId2"/>
    <p:sldId id="257" r:id="rId3"/>
    <p:sldId id="291" r:id="rId4"/>
    <p:sldId id="292" r:id="rId5"/>
    <p:sldId id="293" r:id="rId6"/>
    <p:sldId id="294" r:id="rId7"/>
    <p:sldId id="312" r:id="rId8"/>
    <p:sldId id="296" r:id="rId9"/>
    <p:sldId id="297" r:id="rId10"/>
    <p:sldId id="298" r:id="rId11"/>
    <p:sldId id="313" r:id="rId12"/>
    <p:sldId id="300" r:id="rId13"/>
    <p:sldId id="301" r:id="rId14"/>
    <p:sldId id="311" r:id="rId15"/>
    <p:sldId id="303" r:id="rId16"/>
    <p:sldId id="304" r:id="rId17"/>
    <p:sldId id="305" r:id="rId18"/>
    <p:sldId id="306" r:id="rId19"/>
    <p:sldId id="307" r:id="rId20"/>
    <p:sldId id="308" r:id="rId21"/>
  </p:sldIdLst>
  <p:sldSz cx="9144000" cy="5143500" type="screen16x9"/>
  <p:notesSz cx="6858000" cy="9144000"/>
  <p:embeddedFontLst>
    <p:embeddedFont>
      <p:font typeface="Fredoka One" panose="020B0604020202020204" charset="0"/>
      <p:regular r:id="rId23"/>
    </p:embeddedFont>
    <p:embeddedFont>
      <p:font typeface="Irancell" panose="02000504000000020004" pitchFamily="2" charset="-78"/>
      <p:bold r:id="rId24"/>
    </p:embeddedFont>
    <p:embeddedFont>
      <p:font typeface="Irancell Bold" panose="02000504000000020004" pitchFamily="2" charset="-78"/>
      <p:bold r:id="rId25"/>
    </p:embeddedFont>
    <p:embeddedFont>
      <p:font typeface="Irancell Light" panose="02000504000000020004" pitchFamily="2" charset="-78"/>
      <p:regular r:id="rId26"/>
    </p:embeddedFont>
    <p:embeddedFont>
      <p:font typeface="Irancell Light" panose="02000504000000020004" pitchFamily="2" charset="-78"/>
      <p:regular r:id="rId26"/>
    </p:embeddedFont>
    <p:embeddedFont>
      <p:font typeface="Orbitron" panose="020B0604020202020204" charset="0"/>
      <p:regular r:id="rId27"/>
      <p:bold r:id="rId28"/>
    </p:embeddedFont>
    <p:embeddedFont>
      <p:font typeface="Roboto" panose="02000000000000000000" pitchFamily="2" charset="0"/>
      <p:regular r:id="rId29"/>
      <p:bold r:id="rId30"/>
      <p:italic r:id="rId31"/>
      <p:boldItalic r:id="rId32"/>
    </p:embeddedFont>
    <p:embeddedFont>
      <p:font typeface="Roboto Condensed" panose="02000000000000000000" pitchFamily="2" charset="0"/>
      <p:regular r:id="rId33"/>
      <p:bold r:id="rId34"/>
      <p:italic r:id="rId35"/>
      <p:boldItalic r:id="rId36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83536"/>
    <a:srgbClr val="E3EEED"/>
    <a:srgbClr val="64818C"/>
    <a:srgbClr val="9DB1B9"/>
    <a:srgbClr val="F3F7F5"/>
    <a:srgbClr val="8D8789"/>
    <a:srgbClr val="C1D6C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9560C716-CEFD-4FDE-8BCD-E87883071F24}">
  <a:tblStyle styleId="{9560C716-CEFD-4FDE-8BCD-E87883071F24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4" d="100"/>
          <a:sy n="84" d="100"/>
        </p:scale>
        <p:origin x="73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font" Target="fonts/font4.fntdata"/><Relationship Id="rId39" Type="http://schemas.openxmlformats.org/officeDocument/2006/relationships/theme" Target="theme/theme1.xml"/><Relationship Id="rId21" Type="http://schemas.openxmlformats.org/officeDocument/2006/relationships/slide" Target="slides/slide20.xml"/><Relationship Id="rId34" Type="http://schemas.openxmlformats.org/officeDocument/2006/relationships/font" Target="fonts/font12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font" Target="fonts/font3.fntdata"/><Relationship Id="rId33" Type="http://schemas.openxmlformats.org/officeDocument/2006/relationships/font" Target="fonts/font11.fntdata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font" Target="fonts/font7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font" Target="fonts/font2.fntdata"/><Relationship Id="rId32" Type="http://schemas.openxmlformats.org/officeDocument/2006/relationships/font" Target="fonts/font10.fntdata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font" Target="fonts/font1.fntdata"/><Relationship Id="rId28" Type="http://schemas.openxmlformats.org/officeDocument/2006/relationships/font" Target="fonts/font6.fntdata"/><Relationship Id="rId36" Type="http://schemas.openxmlformats.org/officeDocument/2006/relationships/font" Target="fonts/font14.fntdata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font" Target="fonts/font9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font" Target="fonts/font5.fntdata"/><Relationship Id="rId30" Type="http://schemas.openxmlformats.org/officeDocument/2006/relationships/font" Target="fonts/font8.fntdata"/><Relationship Id="rId35" Type="http://schemas.openxmlformats.org/officeDocument/2006/relationships/font" Target="fonts/font13.fntdata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5" name="Google Shape;825;g8794a74c9d_0_247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26" name="Google Shape;826;g8794a74c9d_0_247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7" name="Google Shape;837;g85cf8b5f36_0_605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38" name="Google Shape;838;g85cf8b5f36_0_605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7" name="Google Shape;837;g85cf8b5f36_0_605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38" name="Google Shape;838;g85cf8b5f36_0_605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50882257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7" name="Google Shape;837;g85cf8b5f36_0_605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38" name="Google Shape;838;g85cf8b5f36_0_605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0589016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7" name="Google Shape;837;g85cf8b5f36_0_605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38" name="Google Shape;838;g85cf8b5f36_0_605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3671515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oogle Shape;9;p2"/>
          <p:cNvGrpSpPr/>
          <p:nvPr/>
        </p:nvGrpSpPr>
        <p:grpSpPr>
          <a:xfrm>
            <a:off x="-1901322" y="-611430"/>
            <a:ext cx="4544211" cy="4516379"/>
            <a:chOff x="-1901322" y="-611430"/>
            <a:chExt cx="4544211" cy="4516379"/>
          </a:xfrm>
        </p:grpSpPr>
        <p:sp>
          <p:nvSpPr>
            <p:cNvPr id="10" name="Google Shape;10;p2"/>
            <p:cNvSpPr/>
            <p:nvPr/>
          </p:nvSpPr>
          <p:spPr>
            <a:xfrm>
              <a:off x="-1901322" y="1923004"/>
              <a:ext cx="2552990" cy="1507257"/>
            </a:xfrm>
            <a:custGeom>
              <a:avLst/>
              <a:gdLst/>
              <a:ahLst/>
              <a:cxnLst/>
              <a:rect l="l" t="t" r="r" b="b"/>
              <a:pathLst>
                <a:path w="17209" h="10160" extrusionOk="0">
                  <a:moveTo>
                    <a:pt x="13158" y="0"/>
                  </a:moveTo>
                  <a:lnTo>
                    <a:pt x="9820" y="3343"/>
                  </a:lnTo>
                  <a:lnTo>
                    <a:pt x="6778" y="3343"/>
                  </a:lnTo>
                  <a:lnTo>
                    <a:pt x="1" y="10119"/>
                  </a:lnTo>
                  <a:lnTo>
                    <a:pt x="6353" y="10159"/>
                  </a:lnTo>
                  <a:lnTo>
                    <a:pt x="8319" y="8198"/>
                  </a:lnTo>
                  <a:lnTo>
                    <a:pt x="9015" y="8198"/>
                  </a:lnTo>
                  <a:lnTo>
                    <a:pt x="17209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" name="Google Shape;11;p2"/>
            <p:cNvSpPr/>
            <p:nvPr/>
          </p:nvSpPr>
          <p:spPr>
            <a:xfrm>
              <a:off x="-929521" y="-366300"/>
              <a:ext cx="3031815" cy="2004573"/>
            </a:xfrm>
            <a:custGeom>
              <a:avLst/>
              <a:gdLst/>
              <a:ahLst/>
              <a:cxnLst/>
              <a:rect l="l" t="t" r="r" b="b"/>
              <a:pathLst>
                <a:path w="24054" h="15904" extrusionOk="0">
                  <a:moveTo>
                    <a:pt x="17228" y="0"/>
                  </a:moveTo>
                  <a:lnTo>
                    <a:pt x="9955" y="7274"/>
                  </a:lnTo>
                  <a:lnTo>
                    <a:pt x="6725" y="7274"/>
                  </a:lnTo>
                  <a:lnTo>
                    <a:pt x="2610" y="11384"/>
                  </a:lnTo>
                  <a:lnTo>
                    <a:pt x="2610" y="13298"/>
                  </a:lnTo>
                  <a:lnTo>
                    <a:pt x="0" y="15904"/>
                  </a:lnTo>
                  <a:lnTo>
                    <a:pt x="7093" y="15904"/>
                  </a:lnTo>
                  <a:lnTo>
                    <a:pt x="12993" y="10003"/>
                  </a:lnTo>
                  <a:lnTo>
                    <a:pt x="15207" y="10003"/>
                  </a:lnTo>
                  <a:lnTo>
                    <a:pt x="19494" y="5716"/>
                  </a:lnTo>
                  <a:lnTo>
                    <a:pt x="19494" y="4560"/>
                  </a:lnTo>
                  <a:lnTo>
                    <a:pt x="24053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2" name="Google Shape;12;p2"/>
            <p:cNvGrpSpPr/>
            <p:nvPr/>
          </p:nvGrpSpPr>
          <p:grpSpPr>
            <a:xfrm>
              <a:off x="1841214" y="348501"/>
              <a:ext cx="801675" cy="397824"/>
              <a:chOff x="1622300" y="2291700"/>
              <a:chExt cx="118800" cy="58950"/>
            </a:xfrm>
          </p:grpSpPr>
          <p:sp>
            <p:nvSpPr>
              <p:cNvPr id="13" name="Google Shape;13;p2"/>
              <p:cNvSpPr/>
              <p:nvPr/>
            </p:nvSpPr>
            <p:spPr>
              <a:xfrm>
                <a:off x="1672825" y="2291800"/>
                <a:ext cx="17950" cy="17825"/>
              </a:xfrm>
              <a:custGeom>
                <a:avLst/>
                <a:gdLst/>
                <a:ahLst/>
                <a:cxnLst/>
                <a:rect l="l" t="t" r="r" b="b"/>
                <a:pathLst>
                  <a:path w="718" h="713" extrusionOk="0">
                    <a:moveTo>
                      <a:pt x="101" y="0"/>
                    </a:moveTo>
                    <a:lnTo>
                      <a:pt x="1" y="96"/>
                    </a:lnTo>
                    <a:lnTo>
                      <a:pt x="621" y="713"/>
                    </a:lnTo>
                    <a:lnTo>
                      <a:pt x="717" y="617"/>
                    </a:lnTo>
                    <a:lnTo>
                      <a:pt x="101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" name="Google Shape;14;p2"/>
              <p:cNvSpPr/>
              <p:nvPr/>
            </p:nvSpPr>
            <p:spPr>
              <a:xfrm>
                <a:off x="1672825" y="2291700"/>
                <a:ext cx="17950" cy="17925"/>
              </a:xfrm>
              <a:custGeom>
                <a:avLst/>
                <a:gdLst/>
                <a:ahLst/>
                <a:cxnLst/>
                <a:rect l="l" t="t" r="r" b="b"/>
                <a:pathLst>
                  <a:path w="718" h="717" extrusionOk="0">
                    <a:moveTo>
                      <a:pt x="621" y="0"/>
                    </a:moveTo>
                    <a:lnTo>
                      <a:pt x="1" y="621"/>
                    </a:lnTo>
                    <a:lnTo>
                      <a:pt x="101" y="717"/>
                    </a:lnTo>
                    <a:lnTo>
                      <a:pt x="717" y="100"/>
                    </a:lnTo>
                    <a:lnTo>
                      <a:pt x="621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" name="Google Shape;15;p2"/>
              <p:cNvSpPr/>
              <p:nvPr/>
            </p:nvSpPr>
            <p:spPr>
              <a:xfrm>
                <a:off x="1723150" y="2291700"/>
                <a:ext cx="17950" cy="17925"/>
              </a:xfrm>
              <a:custGeom>
                <a:avLst/>
                <a:gdLst/>
                <a:ahLst/>
                <a:cxnLst/>
                <a:rect l="l" t="t" r="r" b="b"/>
                <a:pathLst>
                  <a:path w="718" h="717" extrusionOk="0">
                    <a:moveTo>
                      <a:pt x="97" y="0"/>
                    </a:moveTo>
                    <a:lnTo>
                      <a:pt x="1" y="100"/>
                    </a:lnTo>
                    <a:lnTo>
                      <a:pt x="617" y="717"/>
                    </a:lnTo>
                    <a:lnTo>
                      <a:pt x="718" y="621"/>
                    </a:lnTo>
                    <a:lnTo>
                      <a:pt x="97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" name="Google Shape;16;p2"/>
              <p:cNvSpPr/>
              <p:nvPr/>
            </p:nvSpPr>
            <p:spPr>
              <a:xfrm>
                <a:off x="1723150" y="2291700"/>
                <a:ext cx="17950" cy="17925"/>
              </a:xfrm>
              <a:custGeom>
                <a:avLst/>
                <a:gdLst/>
                <a:ahLst/>
                <a:cxnLst/>
                <a:rect l="l" t="t" r="r" b="b"/>
                <a:pathLst>
                  <a:path w="718" h="717" extrusionOk="0">
                    <a:moveTo>
                      <a:pt x="617" y="0"/>
                    </a:moveTo>
                    <a:lnTo>
                      <a:pt x="1" y="621"/>
                    </a:lnTo>
                    <a:lnTo>
                      <a:pt x="101" y="717"/>
                    </a:lnTo>
                    <a:lnTo>
                      <a:pt x="718" y="100"/>
                    </a:lnTo>
                    <a:lnTo>
                      <a:pt x="617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" name="Google Shape;17;p2"/>
              <p:cNvSpPr/>
              <p:nvPr/>
            </p:nvSpPr>
            <p:spPr>
              <a:xfrm>
                <a:off x="1622300" y="2332725"/>
                <a:ext cx="17825" cy="17925"/>
              </a:xfrm>
              <a:custGeom>
                <a:avLst/>
                <a:gdLst/>
                <a:ahLst/>
                <a:cxnLst/>
                <a:rect l="l" t="t" r="r" b="b"/>
                <a:pathLst>
                  <a:path w="713" h="717" extrusionOk="0">
                    <a:moveTo>
                      <a:pt x="96" y="0"/>
                    </a:moveTo>
                    <a:lnTo>
                      <a:pt x="0" y="96"/>
                    </a:lnTo>
                    <a:lnTo>
                      <a:pt x="617" y="717"/>
                    </a:lnTo>
                    <a:lnTo>
                      <a:pt x="713" y="617"/>
                    </a:lnTo>
                    <a:lnTo>
                      <a:pt x="96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" name="Google Shape;18;p2"/>
              <p:cNvSpPr/>
              <p:nvPr/>
            </p:nvSpPr>
            <p:spPr>
              <a:xfrm>
                <a:off x="1622300" y="2332725"/>
                <a:ext cx="17825" cy="17925"/>
              </a:xfrm>
              <a:custGeom>
                <a:avLst/>
                <a:gdLst/>
                <a:ahLst/>
                <a:cxnLst/>
                <a:rect l="l" t="t" r="r" b="b"/>
                <a:pathLst>
                  <a:path w="713" h="717" extrusionOk="0">
                    <a:moveTo>
                      <a:pt x="617" y="0"/>
                    </a:moveTo>
                    <a:lnTo>
                      <a:pt x="0" y="617"/>
                    </a:lnTo>
                    <a:lnTo>
                      <a:pt x="96" y="717"/>
                    </a:lnTo>
                    <a:lnTo>
                      <a:pt x="713" y="96"/>
                    </a:lnTo>
                    <a:lnTo>
                      <a:pt x="617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9;p2"/>
              <p:cNvSpPr/>
              <p:nvPr/>
            </p:nvSpPr>
            <p:spPr>
              <a:xfrm>
                <a:off x="1672525" y="2332625"/>
                <a:ext cx="17950" cy="17925"/>
              </a:xfrm>
              <a:custGeom>
                <a:avLst/>
                <a:gdLst/>
                <a:ahLst/>
                <a:cxnLst/>
                <a:rect l="l" t="t" r="r" b="b"/>
                <a:pathLst>
                  <a:path w="718" h="717" extrusionOk="0">
                    <a:moveTo>
                      <a:pt x="101" y="0"/>
                    </a:moveTo>
                    <a:lnTo>
                      <a:pt x="1" y="100"/>
                    </a:lnTo>
                    <a:lnTo>
                      <a:pt x="621" y="717"/>
                    </a:lnTo>
                    <a:lnTo>
                      <a:pt x="717" y="621"/>
                    </a:lnTo>
                    <a:lnTo>
                      <a:pt x="101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" name="Google Shape;20;p2"/>
              <p:cNvSpPr/>
              <p:nvPr/>
            </p:nvSpPr>
            <p:spPr>
              <a:xfrm>
                <a:off x="1672525" y="2332725"/>
                <a:ext cx="17950" cy="17925"/>
              </a:xfrm>
              <a:custGeom>
                <a:avLst/>
                <a:gdLst/>
                <a:ahLst/>
                <a:cxnLst/>
                <a:rect l="l" t="t" r="r" b="b"/>
                <a:pathLst>
                  <a:path w="718" h="717" extrusionOk="0">
                    <a:moveTo>
                      <a:pt x="621" y="0"/>
                    </a:moveTo>
                    <a:lnTo>
                      <a:pt x="1" y="617"/>
                    </a:lnTo>
                    <a:lnTo>
                      <a:pt x="101" y="717"/>
                    </a:lnTo>
                    <a:lnTo>
                      <a:pt x="717" y="96"/>
                    </a:lnTo>
                    <a:lnTo>
                      <a:pt x="621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21" name="Google Shape;21;p2"/>
            <p:cNvGrpSpPr/>
            <p:nvPr/>
          </p:nvGrpSpPr>
          <p:grpSpPr>
            <a:xfrm>
              <a:off x="-484614" y="-611430"/>
              <a:ext cx="3127481" cy="4516379"/>
              <a:chOff x="278245" y="-184325"/>
              <a:chExt cx="2358228" cy="3405504"/>
            </a:xfrm>
          </p:grpSpPr>
          <p:grpSp>
            <p:nvGrpSpPr>
              <p:cNvPr id="22" name="Google Shape;22;p2"/>
              <p:cNvGrpSpPr/>
              <p:nvPr/>
            </p:nvGrpSpPr>
            <p:grpSpPr>
              <a:xfrm>
                <a:off x="278245" y="-184325"/>
                <a:ext cx="2358228" cy="3336759"/>
                <a:chOff x="1181475" y="2041825"/>
                <a:chExt cx="620325" cy="877725"/>
              </a:xfrm>
            </p:grpSpPr>
            <p:sp>
              <p:nvSpPr>
                <p:cNvPr id="23" name="Google Shape;23;p2"/>
                <p:cNvSpPr/>
                <p:nvPr/>
              </p:nvSpPr>
              <p:spPr>
                <a:xfrm>
                  <a:off x="1185375" y="2377350"/>
                  <a:ext cx="119525" cy="1195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781" h="4780" extrusionOk="0">
                      <a:moveTo>
                        <a:pt x="4780" y="0"/>
                      </a:moveTo>
                      <a:lnTo>
                        <a:pt x="2390" y="2390"/>
                      </a:lnTo>
                      <a:lnTo>
                        <a:pt x="1" y="4780"/>
                      </a:lnTo>
                      <a:lnTo>
                        <a:pt x="1362" y="4780"/>
                      </a:lnTo>
                      <a:lnTo>
                        <a:pt x="3071" y="3071"/>
                      </a:lnTo>
                      <a:lnTo>
                        <a:pt x="4780" y="1361"/>
                      </a:lnTo>
                      <a:lnTo>
                        <a:pt x="4780" y="0"/>
                      </a:ln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4" name="Google Shape;24;p2"/>
                <p:cNvSpPr/>
                <p:nvPr/>
              </p:nvSpPr>
              <p:spPr>
                <a:xfrm>
                  <a:off x="1767500" y="2041825"/>
                  <a:ext cx="34300" cy="294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372" h="1177" extrusionOk="0">
                      <a:moveTo>
                        <a:pt x="782" y="310"/>
                      </a:moveTo>
                      <a:cubicBezTo>
                        <a:pt x="924" y="310"/>
                        <a:pt x="1061" y="421"/>
                        <a:pt x="1061" y="588"/>
                      </a:cubicBezTo>
                      <a:cubicBezTo>
                        <a:pt x="1061" y="741"/>
                        <a:pt x="937" y="865"/>
                        <a:pt x="785" y="865"/>
                      </a:cubicBezTo>
                      <a:cubicBezTo>
                        <a:pt x="537" y="865"/>
                        <a:pt x="413" y="568"/>
                        <a:pt x="589" y="392"/>
                      </a:cubicBezTo>
                      <a:cubicBezTo>
                        <a:pt x="644" y="335"/>
                        <a:pt x="714" y="310"/>
                        <a:pt x="782" y="310"/>
                      </a:cubicBezTo>
                      <a:close/>
                      <a:moveTo>
                        <a:pt x="785" y="0"/>
                      </a:moveTo>
                      <a:cubicBezTo>
                        <a:pt x="260" y="0"/>
                        <a:pt x="0" y="632"/>
                        <a:pt x="369" y="1005"/>
                      </a:cubicBezTo>
                      <a:cubicBezTo>
                        <a:pt x="488" y="1123"/>
                        <a:pt x="635" y="1176"/>
                        <a:pt x="779" y="1176"/>
                      </a:cubicBezTo>
                      <a:cubicBezTo>
                        <a:pt x="1082" y="1176"/>
                        <a:pt x="1372" y="940"/>
                        <a:pt x="1369" y="584"/>
                      </a:cubicBezTo>
                      <a:cubicBezTo>
                        <a:pt x="1369" y="264"/>
                        <a:pt x="1105" y="4"/>
                        <a:pt x="785" y="0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5" name="Google Shape;25;p2"/>
                <p:cNvSpPr/>
                <p:nvPr/>
              </p:nvSpPr>
              <p:spPr>
                <a:xfrm>
                  <a:off x="1181475" y="2060725"/>
                  <a:ext cx="600250" cy="8588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4010" h="34353" extrusionOk="0">
                      <a:moveTo>
                        <a:pt x="23789" y="1"/>
                      </a:moveTo>
                      <a:lnTo>
                        <a:pt x="15584" y="8210"/>
                      </a:lnTo>
                      <a:lnTo>
                        <a:pt x="9043" y="8210"/>
                      </a:lnTo>
                      <a:lnTo>
                        <a:pt x="8995" y="8254"/>
                      </a:lnTo>
                      <a:lnTo>
                        <a:pt x="1" y="17249"/>
                      </a:lnTo>
                      <a:lnTo>
                        <a:pt x="1" y="20091"/>
                      </a:lnTo>
                      <a:lnTo>
                        <a:pt x="5493" y="25583"/>
                      </a:lnTo>
                      <a:lnTo>
                        <a:pt x="5493" y="30098"/>
                      </a:lnTo>
                      <a:lnTo>
                        <a:pt x="1458" y="34137"/>
                      </a:lnTo>
                      <a:lnTo>
                        <a:pt x="1678" y="34353"/>
                      </a:lnTo>
                      <a:lnTo>
                        <a:pt x="5805" y="30226"/>
                      </a:lnTo>
                      <a:lnTo>
                        <a:pt x="5805" y="25454"/>
                      </a:lnTo>
                      <a:lnTo>
                        <a:pt x="313" y="19963"/>
                      </a:lnTo>
                      <a:lnTo>
                        <a:pt x="313" y="17377"/>
                      </a:lnTo>
                      <a:lnTo>
                        <a:pt x="9171" y="8519"/>
                      </a:lnTo>
                      <a:lnTo>
                        <a:pt x="15712" y="8519"/>
                      </a:lnTo>
                      <a:lnTo>
                        <a:pt x="15756" y="8475"/>
                      </a:lnTo>
                      <a:lnTo>
                        <a:pt x="24010" y="221"/>
                      </a:lnTo>
                      <a:lnTo>
                        <a:pt x="23789" y="1"/>
                      </a:ln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" name="Google Shape;26;p2"/>
                <p:cNvSpPr/>
                <p:nvPr/>
              </p:nvSpPr>
              <p:spPr>
                <a:xfrm>
                  <a:off x="1260925" y="2268575"/>
                  <a:ext cx="243200" cy="3705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9728" h="14823" extrusionOk="0">
                      <a:moveTo>
                        <a:pt x="9640" y="0"/>
                      </a:moveTo>
                      <a:lnTo>
                        <a:pt x="4148" y="5492"/>
                      </a:lnTo>
                      <a:lnTo>
                        <a:pt x="4148" y="10588"/>
                      </a:lnTo>
                      <a:lnTo>
                        <a:pt x="1" y="14735"/>
                      </a:lnTo>
                      <a:lnTo>
                        <a:pt x="89" y="14823"/>
                      </a:lnTo>
                      <a:lnTo>
                        <a:pt x="4272" y="10640"/>
                      </a:lnTo>
                      <a:lnTo>
                        <a:pt x="4272" y="5544"/>
                      </a:lnTo>
                      <a:lnTo>
                        <a:pt x="9728" y="88"/>
                      </a:lnTo>
                      <a:lnTo>
                        <a:pt x="9640" y="0"/>
                      </a:ln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" name="Google Shape;27;p2"/>
                <p:cNvSpPr/>
                <p:nvPr/>
              </p:nvSpPr>
              <p:spPr>
                <a:xfrm>
                  <a:off x="1194400" y="2571875"/>
                  <a:ext cx="129400" cy="2043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176" h="8175" extrusionOk="0">
                      <a:moveTo>
                        <a:pt x="0" y="1"/>
                      </a:moveTo>
                      <a:lnTo>
                        <a:pt x="0" y="3087"/>
                      </a:lnTo>
                      <a:lnTo>
                        <a:pt x="5088" y="8175"/>
                      </a:lnTo>
                      <a:lnTo>
                        <a:pt x="5176" y="8087"/>
                      </a:lnTo>
                      <a:lnTo>
                        <a:pt x="124" y="3035"/>
                      </a:lnTo>
                      <a:lnTo>
                        <a:pt x="124" y="1"/>
                      </a:ln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sp>
            <p:nvSpPr>
              <p:cNvPr id="28" name="Google Shape;28;p2"/>
              <p:cNvSpPr/>
              <p:nvPr/>
            </p:nvSpPr>
            <p:spPr>
              <a:xfrm>
                <a:off x="336260" y="3109317"/>
                <a:ext cx="130395" cy="111862"/>
              </a:xfrm>
              <a:custGeom>
                <a:avLst/>
                <a:gdLst/>
                <a:ahLst/>
                <a:cxnLst/>
                <a:rect l="l" t="t" r="r" b="b"/>
                <a:pathLst>
                  <a:path w="1372" h="1177" extrusionOk="0">
                    <a:moveTo>
                      <a:pt x="782" y="310"/>
                    </a:moveTo>
                    <a:cubicBezTo>
                      <a:pt x="924" y="310"/>
                      <a:pt x="1061" y="421"/>
                      <a:pt x="1061" y="588"/>
                    </a:cubicBezTo>
                    <a:cubicBezTo>
                      <a:pt x="1061" y="741"/>
                      <a:pt x="937" y="865"/>
                      <a:pt x="785" y="865"/>
                    </a:cubicBezTo>
                    <a:cubicBezTo>
                      <a:pt x="537" y="865"/>
                      <a:pt x="413" y="568"/>
                      <a:pt x="589" y="392"/>
                    </a:cubicBezTo>
                    <a:cubicBezTo>
                      <a:pt x="644" y="335"/>
                      <a:pt x="714" y="310"/>
                      <a:pt x="782" y="310"/>
                    </a:cubicBezTo>
                    <a:close/>
                    <a:moveTo>
                      <a:pt x="785" y="0"/>
                    </a:moveTo>
                    <a:cubicBezTo>
                      <a:pt x="260" y="0"/>
                      <a:pt x="0" y="632"/>
                      <a:pt x="369" y="1005"/>
                    </a:cubicBezTo>
                    <a:cubicBezTo>
                      <a:pt x="488" y="1123"/>
                      <a:pt x="635" y="1176"/>
                      <a:pt x="779" y="1176"/>
                    </a:cubicBezTo>
                    <a:cubicBezTo>
                      <a:pt x="1082" y="1176"/>
                      <a:pt x="1372" y="940"/>
                      <a:pt x="1369" y="584"/>
                    </a:cubicBezTo>
                    <a:cubicBezTo>
                      <a:pt x="1369" y="264"/>
                      <a:pt x="1105" y="4"/>
                      <a:pt x="785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29" name="Google Shape;29;p2"/>
          <p:cNvGrpSpPr/>
          <p:nvPr/>
        </p:nvGrpSpPr>
        <p:grpSpPr>
          <a:xfrm>
            <a:off x="5634700" y="-1073869"/>
            <a:ext cx="7542166" cy="7636641"/>
            <a:chOff x="5482300" y="-1150069"/>
            <a:chExt cx="7542166" cy="7636641"/>
          </a:xfrm>
        </p:grpSpPr>
        <p:sp>
          <p:nvSpPr>
            <p:cNvPr id="30" name="Google Shape;30;p2"/>
            <p:cNvSpPr/>
            <p:nvPr/>
          </p:nvSpPr>
          <p:spPr>
            <a:xfrm rot="10800000" flipH="1">
              <a:off x="6369828" y="-1150069"/>
              <a:ext cx="6654639" cy="7636641"/>
            </a:xfrm>
            <a:custGeom>
              <a:avLst/>
              <a:gdLst/>
              <a:ahLst/>
              <a:cxnLst/>
              <a:rect l="l" t="t" r="r" b="b"/>
              <a:pathLst>
                <a:path w="71832" h="82432" extrusionOk="0">
                  <a:moveTo>
                    <a:pt x="205" y="1"/>
                  </a:moveTo>
                  <a:lnTo>
                    <a:pt x="1" y="205"/>
                  </a:lnTo>
                  <a:lnTo>
                    <a:pt x="27924" y="28129"/>
                  </a:lnTo>
                  <a:lnTo>
                    <a:pt x="27924" y="38728"/>
                  </a:lnTo>
                  <a:lnTo>
                    <a:pt x="36526" y="47330"/>
                  </a:lnTo>
                  <a:lnTo>
                    <a:pt x="45629" y="56433"/>
                  </a:lnTo>
                  <a:lnTo>
                    <a:pt x="71627" y="82431"/>
                  </a:lnTo>
                  <a:lnTo>
                    <a:pt x="71831" y="82227"/>
                  </a:lnTo>
                  <a:lnTo>
                    <a:pt x="46493" y="56889"/>
                  </a:lnTo>
                  <a:lnTo>
                    <a:pt x="46493" y="47935"/>
                  </a:lnTo>
                  <a:lnTo>
                    <a:pt x="53711" y="40954"/>
                  </a:lnTo>
                  <a:lnTo>
                    <a:pt x="51481" y="38724"/>
                  </a:lnTo>
                  <a:lnTo>
                    <a:pt x="37095" y="38724"/>
                  </a:lnTo>
                  <a:lnTo>
                    <a:pt x="32496" y="34125"/>
                  </a:lnTo>
                  <a:lnTo>
                    <a:pt x="32496" y="32288"/>
                  </a:lnTo>
                  <a:lnTo>
                    <a:pt x="27924" y="27712"/>
                  </a:lnTo>
                  <a:lnTo>
                    <a:pt x="27924" y="27720"/>
                  </a:lnTo>
                  <a:lnTo>
                    <a:pt x="205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31" name="Google Shape;31;p2"/>
            <p:cNvGrpSpPr/>
            <p:nvPr/>
          </p:nvGrpSpPr>
          <p:grpSpPr>
            <a:xfrm rot="10800000" flipH="1">
              <a:off x="6016263" y="1621720"/>
              <a:ext cx="2553081" cy="3705670"/>
              <a:chOff x="6769513" y="299393"/>
              <a:chExt cx="1308620" cy="1899525"/>
            </a:xfrm>
          </p:grpSpPr>
          <p:sp>
            <p:nvSpPr>
              <p:cNvPr id="32" name="Google Shape;32;p2"/>
              <p:cNvSpPr/>
              <p:nvPr/>
            </p:nvSpPr>
            <p:spPr>
              <a:xfrm>
                <a:off x="7817889" y="1007055"/>
                <a:ext cx="252070" cy="252070"/>
              </a:xfrm>
              <a:custGeom>
                <a:avLst/>
                <a:gdLst/>
                <a:ahLst/>
                <a:cxnLst/>
                <a:rect l="l" t="t" r="r" b="b"/>
                <a:pathLst>
                  <a:path w="4564" h="4564" extrusionOk="0">
                    <a:moveTo>
                      <a:pt x="0" y="1"/>
                    </a:moveTo>
                    <a:lnTo>
                      <a:pt x="0" y="1302"/>
                    </a:lnTo>
                    <a:lnTo>
                      <a:pt x="1629" y="2931"/>
                    </a:lnTo>
                    <a:lnTo>
                      <a:pt x="3263" y="4564"/>
                    </a:lnTo>
                    <a:lnTo>
                      <a:pt x="4563" y="4564"/>
                    </a:lnTo>
                    <a:lnTo>
                      <a:pt x="2282" y="2282"/>
                    </a:lnTo>
                    <a:lnTo>
                      <a:pt x="0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3" name="Google Shape;33;p2"/>
              <p:cNvSpPr/>
              <p:nvPr/>
            </p:nvSpPr>
            <p:spPr>
              <a:xfrm>
                <a:off x="7983027" y="2137006"/>
                <a:ext cx="72351" cy="61913"/>
              </a:xfrm>
              <a:custGeom>
                <a:avLst/>
                <a:gdLst/>
                <a:ahLst/>
                <a:cxnLst/>
                <a:rect l="l" t="t" r="r" b="b"/>
                <a:pathLst>
                  <a:path w="1310" h="1121" extrusionOk="0">
                    <a:moveTo>
                      <a:pt x="563" y="294"/>
                    </a:moveTo>
                    <a:cubicBezTo>
                      <a:pt x="628" y="294"/>
                      <a:pt x="695" y="318"/>
                      <a:pt x="749" y="372"/>
                    </a:cubicBezTo>
                    <a:cubicBezTo>
                      <a:pt x="913" y="536"/>
                      <a:pt x="797" y="821"/>
                      <a:pt x="561" y="821"/>
                    </a:cubicBezTo>
                    <a:cubicBezTo>
                      <a:pt x="417" y="821"/>
                      <a:pt x="297" y="704"/>
                      <a:pt x="297" y="560"/>
                    </a:cubicBezTo>
                    <a:cubicBezTo>
                      <a:pt x="297" y="400"/>
                      <a:pt x="427" y="294"/>
                      <a:pt x="563" y="294"/>
                    </a:cubicBezTo>
                    <a:close/>
                    <a:moveTo>
                      <a:pt x="561" y="0"/>
                    </a:moveTo>
                    <a:cubicBezTo>
                      <a:pt x="252" y="0"/>
                      <a:pt x="0" y="248"/>
                      <a:pt x="0" y="560"/>
                    </a:cubicBezTo>
                    <a:cubicBezTo>
                      <a:pt x="0" y="897"/>
                      <a:pt x="278" y="1121"/>
                      <a:pt x="566" y="1121"/>
                    </a:cubicBezTo>
                    <a:cubicBezTo>
                      <a:pt x="704" y="1121"/>
                      <a:pt x="843" y="1070"/>
                      <a:pt x="957" y="957"/>
                    </a:cubicBezTo>
                    <a:cubicBezTo>
                      <a:pt x="1309" y="600"/>
                      <a:pt x="1061" y="0"/>
                      <a:pt x="561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4" name="Google Shape;34;p2"/>
              <p:cNvSpPr/>
              <p:nvPr/>
            </p:nvSpPr>
            <p:spPr>
              <a:xfrm>
                <a:off x="6769513" y="299393"/>
                <a:ext cx="61968" cy="61747"/>
              </a:xfrm>
              <a:custGeom>
                <a:avLst/>
                <a:gdLst/>
                <a:ahLst/>
                <a:cxnLst/>
                <a:rect l="l" t="t" r="r" b="b"/>
                <a:pathLst>
                  <a:path w="1122" h="1118" extrusionOk="0">
                    <a:moveTo>
                      <a:pt x="561" y="293"/>
                    </a:moveTo>
                    <a:cubicBezTo>
                      <a:pt x="705" y="293"/>
                      <a:pt x="825" y="413"/>
                      <a:pt x="825" y="557"/>
                    </a:cubicBezTo>
                    <a:cubicBezTo>
                      <a:pt x="825" y="705"/>
                      <a:pt x="705" y="821"/>
                      <a:pt x="561" y="821"/>
                    </a:cubicBezTo>
                    <a:cubicBezTo>
                      <a:pt x="417" y="821"/>
                      <a:pt x="297" y="705"/>
                      <a:pt x="297" y="557"/>
                    </a:cubicBezTo>
                    <a:cubicBezTo>
                      <a:pt x="297" y="413"/>
                      <a:pt x="417" y="293"/>
                      <a:pt x="561" y="293"/>
                    </a:cubicBezTo>
                    <a:close/>
                    <a:moveTo>
                      <a:pt x="554" y="1"/>
                    </a:moveTo>
                    <a:cubicBezTo>
                      <a:pt x="249" y="1"/>
                      <a:pt x="1" y="251"/>
                      <a:pt x="1" y="557"/>
                    </a:cubicBezTo>
                    <a:cubicBezTo>
                      <a:pt x="1" y="865"/>
                      <a:pt x="253" y="1117"/>
                      <a:pt x="561" y="1117"/>
                    </a:cubicBezTo>
                    <a:cubicBezTo>
                      <a:pt x="869" y="1117"/>
                      <a:pt x="1122" y="865"/>
                      <a:pt x="1122" y="557"/>
                    </a:cubicBezTo>
                    <a:cubicBezTo>
                      <a:pt x="1122" y="249"/>
                      <a:pt x="869" y="1"/>
                      <a:pt x="561" y="1"/>
                    </a:cubicBezTo>
                    <a:cubicBezTo>
                      <a:pt x="559" y="1"/>
                      <a:pt x="556" y="1"/>
                      <a:pt x="554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" name="Google Shape;35;p2"/>
              <p:cNvSpPr/>
              <p:nvPr/>
            </p:nvSpPr>
            <p:spPr>
              <a:xfrm>
                <a:off x="6811985" y="339214"/>
                <a:ext cx="1266148" cy="1811765"/>
              </a:xfrm>
              <a:custGeom>
                <a:avLst/>
                <a:gdLst/>
                <a:ahLst/>
                <a:cxnLst/>
                <a:rect l="l" t="t" r="r" b="b"/>
                <a:pathLst>
                  <a:path w="22925" h="32804" extrusionOk="0">
                    <a:moveTo>
                      <a:pt x="208" y="0"/>
                    </a:moveTo>
                    <a:lnTo>
                      <a:pt x="0" y="208"/>
                    </a:lnTo>
                    <a:lnTo>
                      <a:pt x="7878" y="8090"/>
                    </a:lnTo>
                    <a:lnTo>
                      <a:pt x="7922" y="8134"/>
                    </a:lnTo>
                    <a:lnTo>
                      <a:pt x="14170" y="8134"/>
                    </a:lnTo>
                    <a:lnTo>
                      <a:pt x="22628" y="16592"/>
                    </a:lnTo>
                    <a:lnTo>
                      <a:pt x="22628" y="19058"/>
                    </a:lnTo>
                    <a:lnTo>
                      <a:pt x="17385" y="24301"/>
                    </a:lnTo>
                    <a:lnTo>
                      <a:pt x="17385" y="28860"/>
                    </a:lnTo>
                    <a:lnTo>
                      <a:pt x="21323" y="32803"/>
                    </a:lnTo>
                    <a:lnTo>
                      <a:pt x="21532" y="32595"/>
                    </a:lnTo>
                    <a:lnTo>
                      <a:pt x="17681" y="28740"/>
                    </a:lnTo>
                    <a:lnTo>
                      <a:pt x="17681" y="24425"/>
                    </a:lnTo>
                    <a:lnTo>
                      <a:pt x="22925" y="19182"/>
                    </a:lnTo>
                    <a:lnTo>
                      <a:pt x="22925" y="16468"/>
                    </a:lnTo>
                    <a:lnTo>
                      <a:pt x="14334" y="7878"/>
                    </a:lnTo>
                    <a:lnTo>
                      <a:pt x="14290" y="7838"/>
                    </a:lnTo>
                    <a:lnTo>
                      <a:pt x="8046" y="7838"/>
                    </a:lnTo>
                    <a:lnTo>
                      <a:pt x="20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6" name="Google Shape;36;p2"/>
              <p:cNvSpPr/>
              <p:nvPr/>
            </p:nvSpPr>
            <p:spPr>
              <a:xfrm>
                <a:off x="7397589" y="777575"/>
                <a:ext cx="512976" cy="781781"/>
              </a:xfrm>
              <a:custGeom>
                <a:avLst/>
                <a:gdLst/>
                <a:ahLst/>
                <a:cxnLst/>
                <a:rect l="l" t="t" r="r" b="b"/>
                <a:pathLst>
                  <a:path w="9288" h="14155" extrusionOk="0">
                    <a:moveTo>
                      <a:pt x="81" y="1"/>
                    </a:moveTo>
                    <a:lnTo>
                      <a:pt x="1" y="85"/>
                    </a:lnTo>
                    <a:lnTo>
                      <a:pt x="5209" y="5292"/>
                    </a:lnTo>
                    <a:lnTo>
                      <a:pt x="5209" y="10160"/>
                    </a:lnTo>
                    <a:lnTo>
                      <a:pt x="9203" y="14155"/>
                    </a:lnTo>
                    <a:lnTo>
                      <a:pt x="9287" y="14071"/>
                    </a:lnTo>
                    <a:lnTo>
                      <a:pt x="5325" y="10108"/>
                    </a:lnTo>
                    <a:lnTo>
                      <a:pt x="5325" y="5244"/>
                    </a:lnTo>
                    <a:lnTo>
                      <a:pt x="81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7" name="Google Shape;37;p2"/>
              <p:cNvSpPr/>
              <p:nvPr/>
            </p:nvSpPr>
            <p:spPr>
              <a:xfrm>
                <a:off x="7777847" y="1417359"/>
                <a:ext cx="273112" cy="431181"/>
              </a:xfrm>
              <a:custGeom>
                <a:avLst/>
                <a:gdLst/>
                <a:ahLst/>
                <a:cxnLst/>
                <a:rect l="l" t="t" r="r" b="b"/>
                <a:pathLst>
                  <a:path w="4945" h="7807" extrusionOk="0">
                    <a:moveTo>
                      <a:pt x="4824" y="1"/>
                    </a:moveTo>
                    <a:lnTo>
                      <a:pt x="4824" y="2899"/>
                    </a:lnTo>
                    <a:lnTo>
                      <a:pt x="1" y="7722"/>
                    </a:lnTo>
                    <a:lnTo>
                      <a:pt x="85" y="7806"/>
                    </a:lnTo>
                    <a:lnTo>
                      <a:pt x="4944" y="2951"/>
                    </a:lnTo>
                    <a:lnTo>
                      <a:pt x="4944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38" name="Google Shape;38;p2"/>
            <p:cNvSpPr/>
            <p:nvPr/>
          </p:nvSpPr>
          <p:spPr>
            <a:xfrm rot="10800000" flipH="1">
              <a:off x="8322117" y="3604890"/>
              <a:ext cx="1464987" cy="2586938"/>
            </a:xfrm>
            <a:custGeom>
              <a:avLst/>
              <a:gdLst/>
              <a:ahLst/>
              <a:cxnLst/>
              <a:rect l="l" t="t" r="r" b="b"/>
              <a:pathLst>
                <a:path w="9972" h="17609" extrusionOk="0">
                  <a:moveTo>
                    <a:pt x="1" y="0"/>
                  </a:moveTo>
                  <a:lnTo>
                    <a:pt x="1" y="4948"/>
                  </a:lnTo>
                  <a:lnTo>
                    <a:pt x="9720" y="14670"/>
                  </a:lnTo>
                  <a:lnTo>
                    <a:pt x="9720" y="17608"/>
                  </a:lnTo>
                  <a:lnTo>
                    <a:pt x="9972" y="17608"/>
                  </a:lnTo>
                  <a:lnTo>
                    <a:pt x="9972" y="14566"/>
                  </a:lnTo>
                  <a:lnTo>
                    <a:pt x="249" y="4843"/>
                  </a:lnTo>
                  <a:lnTo>
                    <a:pt x="249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39" name="Google Shape;39;p2"/>
            <p:cNvGrpSpPr/>
            <p:nvPr/>
          </p:nvGrpSpPr>
          <p:grpSpPr>
            <a:xfrm flipH="1">
              <a:off x="5482300" y="4423789"/>
              <a:ext cx="827314" cy="410158"/>
              <a:chOff x="5989375" y="1843575"/>
              <a:chExt cx="136525" cy="67675"/>
            </a:xfrm>
          </p:grpSpPr>
          <p:sp>
            <p:nvSpPr>
              <p:cNvPr id="40" name="Google Shape;40;p2"/>
              <p:cNvSpPr/>
              <p:nvPr/>
            </p:nvSpPr>
            <p:spPr>
              <a:xfrm>
                <a:off x="6047225" y="1843575"/>
                <a:ext cx="20525" cy="20550"/>
              </a:xfrm>
              <a:custGeom>
                <a:avLst/>
                <a:gdLst/>
                <a:ahLst/>
                <a:cxnLst/>
                <a:rect l="l" t="t" r="r" b="b"/>
                <a:pathLst>
                  <a:path w="821" h="822" extrusionOk="0">
                    <a:moveTo>
                      <a:pt x="709" y="0"/>
                    </a:moveTo>
                    <a:lnTo>
                      <a:pt x="0" y="709"/>
                    </a:lnTo>
                    <a:lnTo>
                      <a:pt x="112" y="821"/>
                    </a:lnTo>
                    <a:lnTo>
                      <a:pt x="821" y="113"/>
                    </a:lnTo>
                    <a:lnTo>
                      <a:pt x="709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1" name="Google Shape;41;p2"/>
              <p:cNvSpPr/>
              <p:nvPr/>
            </p:nvSpPr>
            <p:spPr>
              <a:xfrm>
                <a:off x="6047225" y="1843575"/>
                <a:ext cx="20525" cy="20550"/>
              </a:xfrm>
              <a:custGeom>
                <a:avLst/>
                <a:gdLst/>
                <a:ahLst/>
                <a:cxnLst/>
                <a:rect l="l" t="t" r="r" b="b"/>
                <a:pathLst>
                  <a:path w="821" h="822" extrusionOk="0">
                    <a:moveTo>
                      <a:pt x="112" y="0"/>
                    </a:moveTo>
                    <a:lnTo>
                      <a:pt x="0" y="113"/>
                    </a:lnTo>
                    <a:lnTo>
                      <a:pt x="709" y="821"/>
                    </a:lnTo>
                    <a:lnTo>
                      <a:pt x="821" y="709"/>
                    </a:lnTo>
                    <a:lnTo>
                      <a:pt x="112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2" name="Google Shape;42;p2"/>
              <p:cNvSpPr/>
              <p:nvPr/>
            </p:nvSpPr>
            <p:spPr>
              <a:xfrm>
                <a:off x="5989475" y="1843675"/>
                <a:ext cx="20650" cy="20550"/>
              </a:xfrm>
              <a:custGeom>
                <a:avLst/>
                <a:gdLst/>
                <a:ahLst/>
                <a:cxnLst/>
                <a:rect l="l" t="t" r="r" b="b"/>
                <a:pathLst>
                  <a:path w="826" h="822" extrusionOk="0">
                    <a:moveTo>
                      <a:pt x="713" y="0"/>
                    </a:moveTo>
                    <a:lnTo>
                      <a:pt x="1" y="709"/>
                    </a:lnTo>
                    <a:lnTo>
                      <a:pt x="113" y="821"/>
                    </a:lnTo>
                    <a:lnTo>
                      <a:pt x="825" y="113"/>
                    </a:lnTo>
                    <a:lnTo>
                      <a:pt x="713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3" name="Google Shape;43;p2"/>
              <p:cNvSpPr/>
              <p:nvPr/>
            </p:nvSpPr>
            <p:spPr>
              <a:xfrm>
                <a:off x="5989375" y="1843575"/>
                <a:ext cx="20650" cy="20550"/>
              </a:xfrm>
              <a:custGeom>
                <a:avLst/>
                <a:gdLst/>
                <a:ahLst/>
                <a:cxnLst/>
                <a:rect l="l" t="t" r="r" b="b"/>
                <a:pathLst>
                  <a:path w="826" h="822" extrusionOk="0">
                    <a:moveTo>
                      <a:pt x="117" y="0"/>
                    </a:moveTo>
                    <a:lnTo>
                      <a:pt x="1" y="113"/>
                    </a:lnTo>
                    <a:lnTo>
                      <a:pt x="713" y="821"/>
                    </a:lnTo>
                    <a:lnTo>
                      <a:pt x="825" y="709"/>
                    </a:lnTo>
                    <a:lnTo>
                      <a:pt x="117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4" name="Google Shape;44;p2"/>
              <p:cNvSpPr/>
              <p:nvPr/>
            </p:nvSpPr>
            <p:spPr>
              <a:xfrm>
                <a:off x="6105350" y="1890600"/>
                <a:ext cx="20550" cy="20650"/>
              </a:xfrm>
              <a:custGeom>
                <a:avLst/>
                <a:gdLst/>
                <a:ahLst/>
                <a:cxnLst/>
                <a:rect l="l" t="t" r="r" b="b"/>
                <a:pathLst>
                  <a:path w="822" h="826" extrusionOk="0">
                    <a:moveTo>
                      <a:pt x="709" y="1"/>
                    </a:moveTo>
                    <a:lnTo>
                      <a:pt x="1" y="713"/>
                    </a:lnTo>
                    <a:lnTo>
                      <a:pt x="113" y="825"/>
                    </a:lnTo>
                    <a:lnTo>
                      <a:pt x="821" y="113"/>
                    </a:lnTo>
                    <a:lnTo>
                      <a:pt x="709" y="1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5" name="Google Shape;45;p2"/>
              <p:cNvSpPr/>
              <p:nvPr/>
            </p:nvSpPr>
            <p:spPr>
              <a:xfrm>
                <a:off x="6105350" y="1890600"/>
                <a:ext cx="20550" cy="20650"/>
              </a:xfrm>
              <a:custGeom>
                <a:avLst/>
                <a:gdLst/>
                <a:ahLst/>
                <a:cxnLst/>
                <a:rect l="l" t="t" r="r" b="b"/>
                <a:pathLst>
                  <a:path w="822" h="826" extrusionOk="0">
                    <a:moveTo>
                      <a:pt x="113" y="1"/>
                    </a:moveTo>
                    <a:lnTo>
                      <a:pt x="1" y="113"/>
                    </a:lnTo>
                    <a:lnTo>
                      <a:pt x="709" y="825"/>
                    </a:lnTo>
                    <a:lnTo>
                      <a:pt x="821" y="709"/>
                    </a:lnTo>
                    <a:lnTo>
                      <a:pt x="113" y="1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6" name="Google Shape;46;p2"/>
              <p:cNvSpPr/>
              <p:nvPr/>
            </p:nvSpPr>
            <p:spPr>
              <a:xfrm>
                <a:off x="6047525" y="1890600"/>
                <a:ext cx="20625" cy="20650"/>
              </a:xfrm>
              <a:custGeom>
                <a:avLst/>
                <a:gdLst/>
                <a:ahLst/>
                <a:cxnLst/>
                <a:rect l="l" t="t" r="r" b="b"/>
                <a:pathLst>
                  <a:path w="825" h="826" extrusionOk="0">
                    <a:moveTo>
                      <a:pt x="713" y="1"/>
                    </a:moveTo>
                    <a:lnTo>
                      <a:pt x="0" y="709"/>
                    </a:lnTo>
                    <a:lnTo>
                      <a:pt x="116" y="825"/>
                    </a:lnTo>
                    <a:lnTo>
                      <a:pt x="825" y="113"/>
                    </a:lnTo>
                    <a:lnTo>
                      <a:pt x="713" y="1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7" name="Google Shape;47;p2"/>
              <p:cNvSpPr/>
              <p:nvPr/>
            </p:nvSpPr>
            <p:spPr>
              <a:xfrm>
                <a:off x="6047525" y="1890600"/>
                <a:ext cx="20625" cy="20650"/>
              </a:xfrm>
              <a:custGeom>
                <a:avLst/>
                <a:gdLst/>
                <a:ahLst/>
                <a:cxnLst/>
                <a:rect l="l" t="t" r="r" b="b"/>
                <a:pathLst>
                  <a:path w="825" h="826" extrusionOk="0">
                    <a:moveTo>
                      <a:pt x="112" y="1"/>
                    </a:moveTo>
                    <a:lnTo>
                      <a:pt x="0" y="113"/>
                    </a:lnTo>
                    <a:lnTo>
                      <a:pt x="713" y="825"/>
                    </a:lnTo>
                    <a:lnTo>
                      <a:pt x="825" y="709"/>
                    </a:lnTo>
                    <a:lnTo>
                      <a:pt x="112" y="1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48" name="Google Shape;48;p2"/>
            <p:cNvSpPr/>
            <p:nvPr/>
          </p:nvSpPr>
          <p:spPr>
            <a:xfrm rot="10800000" flipH="1">
              <a:off x="7424539" y="4645063"/>
              <a:ext cx="727773" cy="727773"/>
            </a:xfrm>
            <a:custGeom>
              <a:avLst/>
              <a:gdLst/>
              <a:ahLst/>
              <a:cxnLst/>
              <a:rect l="l" t="t" r="r" b="b"/>
              <a:pathLst>
                <a:path w="9936" h="9936" fill="none" extrusionOk="0">
                  <a:moveTo>
                    <a:pt x="8170" y="1770"/>
                  </a:moveTo>
                  <a:cubicBezTo>
                    <a:pt x="9936" y="3535"/>
                    <a:pt x="9936" y="6401"/>
                    <a:pt x="8170" y="8170"/>
                  </a:cubicBezTo>
                  <a:cubicBezTo>
                    <a:pt x="6401" y="9935"/>
                    <a:pt x="3535" y="9935"/>
                    <a:pt x="1770" y="8170"/>
                  </a:cubicBezTo>
                  <a:cubicBezTo>
                    <a:pt x="1" y="6401"/>
                    <a:pt x="1" y="3535"/>
                    <a:pt x="1770" y="1770"/>
                  </a:cubicBezTo>
                  <a:cubicBezTo>
                    <a:pt x="3535" y="0"/>
                    <a:pt x="6401" y="0"/>
                    <a:pt x="8170" y="1770"/>
                  </a:cubicBezTo>
                  <a:close/>
                </a:path>
              </a:pathLst>
            </a:custGeom>
            <a:noFill/>
            <a:ln w="19050" cap="flat" cmpd="sng">
              <a:solidFill>
                <a:schemeClr val="dk2"/>
              </a:solidFill>
              <a:prstDash val="solid"/>
              <a:miter lim="4002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9" name="Google Shape;49;p2"/>
          <p:cNvSpPr txBox="1">
            <a:spLocks noGrp="1"/>
          </p:cNvSpPr>
          <p:nvPr>
            <p:ph type="ctrTitle"/>
          </p:nvPr>
        </p:nvSpPr>
        <p:spPr>
          <a:xfrm>
            <a:off x="1296163" y="1263600"/>
            <a:ext cx="6551700" cy="2152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5500"/>
              <a:buNone/>
              <a:defRPr sz="4600"/>
            </a:lvl1pPr>
            <a:lvl2pPr lvl="1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50" name="Google Shape;50;p2"/>
          <p:cNvSpPr txBox="1">
            <a:spLocks noGrp="1"/>
          </p:cNvSpPr>
          <p:nvPr>
            <p:ph type="subTitle" idx="1"/>
          </p:nvPr>
        </p:nvSpPr>
        <p:spPr>
          <a:xfrm>
            <a:off x="1296138" y="3416400"/>
            <a:ext cx="6551700" cy="463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 sz="18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" name="Google Shape;102;p4"/>
          <p:cNvGrpSpPr/>
          <p:nvPr/>
        </p:nvGrpSpPr>
        <p:grpSpPr>
          <a:xfrm>
            <a:off x="-859697" y="-661345"/>
            <a:ext cx="2552998" cy="2062932"/>
            <a:chOff x="-859697" y="-661345"/>
            <a:chExt cx="2552998" cy="2062932"/>
          </a:xfrm>
        </p:grpSpPr>
        <p:sp>
          <p:nvSpPr>
            <p:cNvPr id="103" name="Google Shape;103;p4"/>
            <p:cNvSpPr/>
            <p:nvPr/>
          </p:nvSpPr>
          <p:spPr>
            <a:xfrm>
              <a:off x="-859697" y="-661345"/>
              <a:ext cx="2552998" cy="1507261"/>
            </a:xfrm>
            <a:custGeom>
              <a:avLst/>
              <a:gdLst/>
              <a:ahLst/>
              <a:cxnLst/>
              <a:rect l="l" t="t" r="r" b="b"/>
              <a:pathLst>
                <a:path w="17209" h="10160" extrusionOk="0">
                  <a:moveTo>
                    <a:pt x="13158" y="0"/>
                  </a:moveTo>
                  <a:lnTo>
                    <a:pt x="9820" y="3343"/>
                  </a:lnTo>
                  <a:lnTo>
                    <a:pt x="6778" y="3343"/>
                  </a:lnTo>
                  <a:lnTo>
                    <a:pt x="1" y="10119"/>
                  </a:lnTo>
                  <a:lnTo>
                    <a:pt x="6353" y="10159"/>
                  </a:lnTo>
                  <a:lnTo>
                    <a:pt x="8319" y="8198"/>
                  </a:lnTo>
                  <a:lnTo>
                    <a:pt x="9015" y="8198"/>
                  </a:lnTo>
                  <a:lnTo>
                    <a:pt x="17209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" name="Google Shape;104;p4"/>
            <p:cNvSpPr/>
            <p:nvPr/>
          </p:nvSpPr>
          <p:spPr>
            <a:xfrm>
              <a:off x="-107627" y="-466741"/>
              <a:ext cx="1226141" cy="1868328"/>
            </a:xfrm>
            <a:custGeom>
              <a:avLst/>
              <a:gdLst/>
              <a:ahLst/>
              <a:cxnLst/>
              <a:rect l="l" t="t" r="r" b="b"/>
              <a:pathLst>
                <a:path w="9728" h="14823" extrusionOk="0">
                  <a:moveTo>
                    <a:pt x="9640" y="0"/>
                  </a:moveTo>
                  <a:lnTo>
                    <a:pt x="4148" y="5492"/>
                  </a:lnTo>
                  <a:lnTo>
                    <a:pt x="4148" y="10588"/>
                  </a:lnTo>
                  <a:lnTo>
                    <a:pt x="1" y="14735"/>
                  </a:lnTo>
                  <a:lnTo>
                    <a:pt x="89" y="14823"/>
                  </a:lnTo>
                  <a:lnTo>
                    <a:pt x="4272" y="10640"/>
                  </a:lnTo>
                  <a:lnTo>
                    <a:pt x="4272" y="5544"/>
                  </a:lnTo>
                  <a:lnTo>
                    <a:pt x="9728" y="88"/>
                  </a:lnTo>
                  <a:lnTo>
                    <a:pt x="964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05" name="Google Shape;105;p4"/>
          <p:cNvGrpSpPr/>
          <p:nvPr/>
        </p:nvGrpSpPr>
        <p:grpSpPr>
          <a:xfrm>
            <a:off x="7218415" y="1051567"/>
            <a:ext cx="3942356" cy="4639226"/>
            <a:chOff x="7276179" y="1051567"/>
            <a:chExt cx="3942356" cy="4639226"/>
          </a:xfrm>
        </p:grpSpPr>
        <p:sp>
          <p:nvSpPr>
            <p:cNvPr id="106" name="Google Shape;106;p4"/>
            <p:cNvSpPr/>
            <p:nvPr/>
          </p:nvSpPr>
          <p:spPr>
            <a:xfrm>
              <a:off x="7276179" y="3686213"/>
              <a:ext cx="3031826" cy="2004580"/>
            </a:xfrm>
            <a:custGeom>
              <a:avLst/>
              <a:gdLst/>
              <a:ahLst/>
              <a:cxnLst/>
              <a:rect l="l" t="t" r="r" b="b"/>
              <a:pathLst>
                <a:path w="24054" h="15904" extrusionOk="0">
                  <a:moveTo>
                    <a:pt x="17228" y="0"/>
                  </a:moveTo>
                  <a:lnTo>
                    <a:pt x="9955" y="7274"/>
                  </a:lnTo>
                  <a:lnTo>
                    <a:pt x="6725" y="7274"/>
                  </a:lnTo>
                  <a:lnTo>
                    <a:pt x="2610" y="11384"/>
                  </a:lnTo>
                  <a:lnTo>
                    <a:pt x="2610" y="13298"/>
                  </a:lnTo>
                  <a:lnTo>
                    <a:pt x="0" y="15904"/>
                  </a:lnTo>
                  <a:lnTo>
                    <a:pt x="7093" y="15904"/>
                  </a:lnTo>
                  <a:lnTo>
                    <a:pt x="12993" y="10003"/>
                  </a:lnTo>
                  <a:lnTo>
                    <a:pt x="15207" y="10003"/>
                  </a:lnTo>
                  <a:lnTo>
                    <a:pt x="19494" y="5716"/>
                  </a:lnTo>
                  <a:lnTo>
                    <a:pt x="19494" y="4560"/>
                  </a:lnTo>
                  <a:lnTo>
                    <a:pt x="24053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07" name="Google Shape;107;p4"/>
            <p:cNvGrpSpPr/>
            <p:nvPr/>
          </p:nvGrpSpPr>
          <p:grpSpPr>
            <a:xfrm>
              <a:off x="8615789" y="1051567"/>
              <a:ext cx="2602747" cy="3802366"/>
              <a:chOff x="278245" y="-112475"/>
              <a:chExt cx="2281910" cy="3333654"/>
            </a:xfrm>
          </p:grpSpPr>
          <p:grpSp>
            <p:nvGrpSpPr>
              <p:cNvPr id="108" name="Google Shape;108;p4"/>
              <p:cNvGrpSpPr/>
              <p:nvPr/>
            </p:nvGrpSpPr>
            <p:grpSpPr>
              <a:xfrm>
                <a:off x="278245" y="-112475"/>
                <a:ext cx="2281910" cy="3264909"/>
                <a:chOff x="1181475" y="2060725"/>
                <a:chExt cx="600250" cy="858825"/>
              </a:xfrm>
            </p:grpSpPr>
            <p:sp>
              <p:nvSpPr>
                <p:cNvPr id="109" name="Google Shape;109;p4"/>
                <p:cNvSpPr/>
                <p:nvPr/>
              </p:nvSpPr>
              <p:spPr>
                <a:xfrm>
                  <a:off x="1181475" y="2060725"/>
                  <a:ext cx="600250" cy="8588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4010" h="34353" extrusionOk="0">
                      <a:moveTo>
                        <a:pt x="23789" y="1"/>
                      </a:moveTo>
                      <a:lnTo>
                        <a:pt x="15584" y="8210"/>
                      </a:lnTo>
                      <a:lnTo>
                        <a:pt x="9043" y="8210"/>
                      </a:lnTo>
                      <a:lnTo>
                        <a:pt x="8995" y="8254"/>
                      </a:lnTo>
                      <a:lnTo>
                        <a:pt x="1" y="17249"/>
                      </a:lnTo>
                      <a:lnTo>
                        <a:pt x="1" y="20091"/>
                      </a:lnTo>
                      <a:lnTo>
                        <a:pt x="5493" y="25583"/>
                      </a:lnTo>
                      <a:lnTo>
                        <a:pt x="5493" y="30098"/>
                      </a:lnTo>
                      <a:lnTo>
                        <a:pt x="1458" y="34137"/>
                      </a:lnTo>
                      <a:lnTo>
                        <a:pt x="1678" y="34353"/>
                      </a:lnTo>
                      <a:lnTo>
                        <a:pt x="5805" y="30226"/>
                      </a:lnTo>
                      <a:lnTo>
                        <a:pt x="5805" y="25454"/>
                      </a:lnTo>
                      <a:lnTo>
                        <a:pt x="313" y="19963"/>
                      </a:lnTo>
                      <a:lnTo>
                        <a:pt x="313" y="17377"/>
                      </a:lnTo>
                      <a:lnTo>
                        <a:pt x="9171" y="8519"/>
                      </a:lnTo>
                      <a:lnTo>
                        <a:pt x="15712" y="8519"/>
                      </a:lnTo>
                      <a:lnTo>
                        <a:pt x="15756" y="8475"/>
                      </a:lnTo>
                      <a:lnTo>
                        <a:pt x="24010" y="221"/>
                      </a:lnTo>
                      <a:lnTo>
                        <a:pt x="23789" y="1"/>
                      </a:ln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10" name="Google Shape;110;p4"/>
                <p:cNvSpPr/>
                <p:nvPr/>
              </p:nvSpPr>
              <p:spPr>
                <a:xfrm>
                  <a:off x="1194400" y="2571875"/>
                  <a:ext cx="129400" cy="2043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176" h="8175" extrusionOk="0">
                      <a:moveTo>
                        <a:pt x="0" y="1"/>
                      </a:moveTo>
                      <a:lnTo>
                        <a:pt x="0" y="3087"/>
                      </a:lnTo>
                      <a:lnTo>
                        <a:pt x="5088" y="8175"/>
                      </a:lnTo>
                      <a:lnTo>
                        <a:pt x="5176" y="8087"/>
                      </a:lnTo>
                      <a:lnTo>
                        <a:pt x="124" y="3035"/>
                      </a:lnTo>
                      <a:lnTo>
                        <a:pt x="124" y="1"/>
                      </a:ln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sp>
            <p:nvSpPr>
              <p:cNvPr id="111" name="Google Shape;111;p4"/>
              <p:cNvSpPr/>
              <p:nvPr/>
            </p:nvSpPr>
            <p:spPr>
              <a:xfrm>
                <a:off x="336260" y="3109317"/>
                <a:ext cx="130395" cy="111862"/>
              </a:xfrm>
              <a:custGeom>
                <a:avLst/>
                <a:gdLst/>
                <a:ahLst/>
                <a:cxnLst/>
                <a:rect l="l" t="t" r="r" b="b"/>
                <a:pathLst>
                  <a:path w="1372" h="1177" extrusionOk="0">
                    <a:moveTo>
                      <a:pt x="782" y="310"/>
                    </a:moveTo>
                    <a:cubicBezTo>
                      <a:pt x="924" y="310"/>
                      <a:pt x="1061" y="421"/>
                      <a:pt x="1061" y="588"/>
                    </a:cubicBezTo>
                    <a:cubicBezTo>
                      <a:pt x="1061" y="741"/>
                      <a:pt x="937" y="865"/>
                      <a:pt x="785" y="865"/>
                    </a:cubicBezTo>
                    <a:cubicBezTo>
                      <a:pt x="537" y="865"/>
                      <a:pt x="413" y="568"/>
                      <a:pt x="589" y="392"/>
                    </a:cubicBezTo>
                    <a:cubicBezTo>
                      <a:pt x="644" y="335"/>
                      <a:pt x="714" y="310"/>
                      <a:pt x="782" y="310"/>
                    </a:cubicBezTo>
                    <a:close/>
                    <a:moveTo>
                      <a:pt x="785" y="0"/>
                    </a:moveTo>
                    <a:cubicBezTo>
                      <a:pt x="260" y="0"/>
                      <a:pt x="0" y="632"/>
                      <a:pt x="369" y="1005"/>
                    </a:cubicBezTo>
                    <a:cubicBezTo>
                      <a:pt x="488" y="1123"/>
                      <a:pt x="635" y="1176"/>
                      <a:pt x="779" y="1176"/>
                    </a:cubicBezTo>
                    <a:cubicBezTo>
                      <a:pt x="1082" y="1176"/>
                      <a:pt x="1372" y="940"/>
                      <a:pt x="1369" y="584"/>
                    </a:cubicBezTo>
                    <a:cubicBezTo>
                      <a:pt x="1369" y="264"/>
                      <a:pt x="1105" y="4"/>
                      <a:pt x="785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112" name="Google Shape;112;p4"/>
          <p:cNvSpPr txBox="1">
            <a:spLocks noGrp="1"/>
          </p:cNvSpPr>
          <p:nvPr>
            <p:ph type="body" idx="1"/>
          </p:nvPr>
        </p:nvSpPr>
        <p:spPr>
          <a:xfrm>
            <a:off x="720000" y="1098950"/>
            <a:ext cx="7704000" cy="3509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048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AutoNum type="arabicPeriod"/>
              <a:defRPr sz="1200"/>
            </a:lvl1pPr>
            <a:lvl2pPr marL="914400" lvl="1" indent="-3048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"/>
              <a:buAutoNum type="alphaLcPeriod"/>
              <a:defRPr sz="1200"/>
            </a:lvl2pPr>
            <a:lvl3pPr marL="1371600" lvl="2" indent="-3048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"/>
              <a:buAutoNum type="romanLcPeriod"/>
              <a:defRPr sz="1200"/>
            </a:lvl3pPr>
            <a:lvl4pPr marL="1828800" lvl="3" indent="-3048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"/>
              <a:buAutoNum type="arabicPeriod"/>
              <a:defRPr sz="1200"/>
            </a:lvl4pPr>
            <a:lvl5pPr marL="2286000" lvl="4" indent="-3048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"/>
              <a:buAutoNum type="alphaLcPeriod"/>
              <a:defRPr sz="1200"/>
            </a:lvl5pPr>
            <a:lvl6pPr marL="2743200" lvl="5" indent="-3048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"/>
              <a:buAutoNum type="romanLcPeriod"/>
              <a:defRPr sz="1200"/>
            </a:lvl6pPr>
            <a:lvl7pPr marL="3200400" lvl="6" indent="-3048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"/>
              <a:buAutoNum type="arabicPeriod"/>
              <a:defRPr sz="1200"/>
            </a:lvl7pPr>
            <a:lvl8pPr marL="3657600" lvl="7" indent="-3048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"/>
              <a:buAutoNum type="alphaLcPeriod"/>
              <a:defRPr sz="1200"/>
            </a:lvl8pPr>
            <a:lvl9pPr marL="4114800" lvl="8" indent="-3048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"/>
              <a:buAutoNum type="romanLcPeriod"/>
              <a:defRPr sz="1200"/>
            </a:lvl9pPr>
          </a:lstStyle>
          <a:p>
            <a:endParaRPr/>
          </a:p>
        </p:txBody>
      </p:sp>
      <p:sp>
        <p:nvSpPr>
          <p:cNvPr id="113" name="Google Shape;113;p4"/>
          <p:cNvSpPr txBox="1">
            <a:spLocks noGrp="1"/>
          </p:cNvSpPr>
          <p:nvPr>
            <p:ph type="title"/>
          </p:nvPr>
        </p:nvSpPr>
        <p:spPr>
          <a:xfrm>
            <a:off x="720000" y="387600"/>
            <a:ext cx="7704000" cy="5922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Font typeface="Fredoka One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000"/>
              <a:buFont typeface="Fredoka One"/>
              <a:buNone/>
              <a:defRPr sz="3000">
                <a:latin typeface="Fredoka One"/>
                <a:ea typeface="Fredoka One"/>
                <a:cs typeface="Fredoka One"/>
                <a:sym typeface="Fredoka One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000"/>
              <a:buFont typeface="Fredoka One"/>
              <a:buNone/>
              <a:defRPr sz="3000">
                <a:latin typeface="Fredoka One"/>
                <a:ea typeface="Fredoka One"/>
                <a:cs typeface="Fredoka One"/>
                <a:sym typeface="Fredoka One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000"/>
              <a:buFont typeface="Fredoka One"/>
              <a:buNone/>
              <a:defRPr sz="3000">
                <a:latin typeface="Fredoka One"/>
                <a:ea typeface="Fredoka One"/>
                <a:cs typeface="Fredoka One"/>
                <a:sym typeface="Fredoka One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000"/>
              <a:buFont typeface="Fredoka One"/>
              <a:buNone/>
              <a:defRPr sz="3000">
                <a:latin typeface="Fredoka One"/>
                <a:ea typeface="Fredoka One"/>
                <a:cs typeface="Fredoka One"/>
                <a:sym typeface="Fredoka One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000"/>
              <a:buFont typeface="Fredoka One"/>
              <a:buNone/>
              <a:defRPr sz="3000">
                <a:latin typeface="Fredoka One"/>
                <a:ea typeface="Fredoka One"/>
                <a:cs typeface="Fredoka One"/>
                <a:sym typeface="Fredoka One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000"/>
              <a:buFont typeface="Fredoka One"/>
              <a:buNone/>
              <a:defRPr sz="3000">
                <a:latin typeface="Fredoka One"/>
                <a:ea typeface="Fredoka One"/>
                <a:cs typeface="Fredoka One"/>
                <a:sym typeface="Fredoka One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000"/>
              <a:buFont typeface="Fredoka One"/>
              <a:buNone/>
              <a:defRPr sz="3000">
                <a:latin typeface="Fredoka One"/>
                <a:ea typeface="Fredoka One"/>
                <a:cs typeface="Fredoka One"/>
                <a:sym typeface="Fredoka One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000"/>
              <a:buFont typeface="Fredoka One"/>
              <a:buNone/>
              <a:defRPr sz="3000">
                <a:latin typeface="Fredoka One"/>
                <a:ea typeface="Fredoka One"/>
                <a:cs typeface="Fredoka One"/>
                <a:sym typeface="Fredoka One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bg>
      <p:bgPr>
        <a:noFill/>
        <a:effectLst/>
      </p:bgPr>
    </p:bg>
    <p:spTree>
      <p:nvGrpSpPr>
        <p:cNvPr id="1" name="Shape 355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">
  <p:cSld name="CUSTOM_24">
    <p:spTree>
      <p:nvGrpSpPr>
        <p:cNvPr id="1" name="Shape 7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8" name="Google Shape;778;p25"/>
          <p:cNvGrpSpPr/>
          <p:nvPr/>
        </p:nvGrpSpPr>
        <p:grpSpPr>
          <a:xfrm>
            <a:off x="-1296571" y="-620648"/>
            <a:ext cx="3482238" cy="4516379"/>
            <a:chOff x="-1296571" y="-620648"/>
            <a:chExt cx="3482238" cy="4516379"/>
          </a:xfrm>
        </p:grpSpPr>
        <p:sp>
          <p:nvSpPr>
            <p:cNvPr id="779" name="Google Shape;779;p25"/>
            <p:cNvSpPr/>
            <p:nvPr/>
          </p:nvSpPr>
          <p:spPr>
            <a:xfrm>
              <a:off x="-1296571" y="0"/>
              <a:ext cx="3031826" cy="2004580"/>
            </a:xfrm>
            <a:custGeom>
              <a:avLst/>
              <a:gdLst/>
              <a:ahLst/>
              <a:cxnLst/>
              <a:rect l="l" t="t" r="r" b="b"/>
              <a:pathLst>
                <a:path w="24054" h="15904" extrusionOk="0">
                  <a:moveTo>
                    <a:pt x="17228" y="0"/>
                  </a:moveTo>
                  <a:lnTo>
                    <a:pt x="9955" y="7274"/>
                  </a:lnTo>
                  <a:lnTo>
                    <a:pt x="6725" y="7274"/>
                  </a:lnTo>
                  <a:lnTo>
                    <a:pt x="2610" y="11384"/>
                  </a:lnTo>
                  <a:lnTo>
                    <a:pt x="2610" y="13298"/>
                  </a:lnTo>
                  <a:lnTo>
                    <a:pt x="0" y="15904"/>
                  </a:lnTo>
                  <a:lnTo>
                    <a:pt x="7093" y="15904"/>
                  </a:lnTo>
                  <a:lnTo>
                    <a:pt x="12993" y="10003"/>
                  </a:lnTo>
                  <a:lnTo>
                    <a:pt x="15207" y="10003"/>
                  </a:lnTo>
                  <a:lnTo>
                    <a:pt x="19494" y="5716"/>
                  </a:lnTo>
                  <a:lnTo>
                    <a:pt x="19494" y="4560"/>
                  </a:lnTo>
                  <a:lnTo>
                    <a:pt x="24053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780" name="Google Shape;780;p25"/>
            <p:cNvGrpSpPr/>
            <p:nvPr/>
          </p:nvGrpSpPr>
          <p:grpSpPr>
            <a:xfrm>
              <a:off x="-941814" y="-620648"/>
              <a:ext cx="3127481" cy="4516379"/>
              <a:chOff x="278245" y="-184325"/>
              <a:chExt cx="2358228" cy="3405504"/>
            </a:xfrm>
          </p:grpSpPr>
          <p:grpSp>
            <p:nvGrpSpPr>
              <p:cNvPr id="781" name="Google Shape;781;p25"/>
              <p:cNvGrpSpPr/>
              <p:nvPr/>
            </p:nvGrpSpPr>
            <p:grpSpPr>
              <a:xfrm>
                <a:off x="278245" y="-184325"/>
                <a:ext cx="2358228" cy="3336759"/>
                <a:chOff x="1181475" y="2041825"/>
                <a:chExt cx="620325" cy="877725"/>
              </a:xfrm>
            </p:grpSpPr>
            <p:sp>
              <p:nvSpPr>
                <p:cNvPr id="782" name="Google Shape;782;p25"/>
                <p:cNvSpPr/>
                <p:nvPr/>
              </p:nvSpPr>
              <p:spPr>
                <a:xfrm>
                  <a:off x="1185375" y="2377350"/>
                  <a:ext cx="119525" cy="1195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781" h="4780" extrusionOk="0">
                      <a:moveTo>
                        <a:pt x="4780" y="0"/>
                      </a:moveTo>
                      <a:lnTo>
                        <a:pt x="2390" y="2390"/>
                      </a:lnTo>
                      <a:lnTo>
                        <a:pt x="1" y="4780"/>
                      </a:lnTo>
                      <a:lnTo>
                        <a:pt x="1362" y="4780"/>
                      </a:lnTo>
                      <a:lnTo>
                        <a:pt x="3071" y="3071"/>
                      </a:lnTo>
                      <a:lnTo>
                        <a:pt x="4780" y="1361"/>
                      </a:lnTo>
                      <a:lnTo>
                        <a:pt x="4780" y="0"/>
                      </a:ln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783" name="Google Shape;783;p25"/>
                <p:cNvSpPr/>
                <p:nvPr/>
              </p:nvSpPr>
              <p:spPr>
                <a:xfrm>
                  <a:off x="1767500" y="2041825"/>
                  <a:ext cx="34300" cy="294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372" h="1177" extrusionOk="0">
                      <a:moveTo>
                        <a:pt x="782" y="310"/>
                      </a:moveTo>
                      <a:cubicBezTo>
                        <a:pt x="924" y="310"/>
                        <a:pt x="1061" y="421"/>
                        <a:pt x="1061" y="588"/>
                      </a:cubicBezTo>
                      <a:cubicBezTo>
                        <a:pt x="1061" y="741"/>
                        <a:pt x="937" y="865"/>
                        <a:pt x="785" y="865"/>
                      </a:cubicBezTo>
                      <a:cubicBezTo>
                        <a:pt x="537" y="865"/>
                        <a:pt x="413" y="568"/>
                        <a:pt x="589" y="392"/>
                      </a:cubicBezTo>
                      <a:cubicBezTo>
                        <a:pt x="644" y="335"/>
                        <a:pt x="714" y="310"/>
                        <a:pt x="782" y="310"/>
                      </a:cubicBezTo>
                      <a:close/>
                      <a:moveTo>
                        <a:pt x="785" y="0"/>
                      </a:moveTo>
                      <a:cubicBezTo>
                        <a:pt x="260" y="0"/>
                        <a:pt x="0" y="632"/>
                        <a:pt x="369" y="1005"/>
                      </a:cubicBezTo>
                      <a:cubicBezTo>
                        <a:pt x="488" y="1123"/>
                        <a:pt x="635" y="1176"/>
                        <a:pt x="779" y="1176"/>
                      </a:cubicBezTo>
                      <a:cubicBezTo>
                        <a:pt x="1082" y="1176"/>
                        <a:pt x="1372" y="940"/>
                        <a:pt x="1369" y="584"/>
                      </a:cubicBezTo>
                      <a:cubicBezTo>
                        <a:pt x="1369" y="264"/>
                        <a:pt x="1105" y="4"/>
                        <a:pt x="785" y="0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784" name="Google Shape;784;p25"/>
                <p:cNvSpPr/>
                <p:nvPr/>
              </p:nvSpPr>
              <p:spPr>
                <a:xfrm>
                  <a:off x="1181475" y="2060725"/>
                  <a:ext cx="600250" cy="8588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4010" h="34353" extrusionOk="0">
                      <a:moveTo>
                        <a:pt x="23789" y="1"/>
                      </a:moveTo>
                      <a:lnTo>
                        <a:pt x="15584" y="8210"/>
                      </a:lnTo>
                      <a:lnTo>
                        <a:pt x="9043" y="8210"/>
                      </a:lnTo>
                      <a:lnTo>
                        <a:pt x="8995" y="8254"/>
                      </a:lnTo>
                      <a:lnTo>
                        <a:pt x="1" y="17249"/>
                      </a:lnTo>
                      <a:lnTo>
                        <a:pt x="1" y="20091"/>
                      </a:lnTo>
                      <a:lnTo>
                        <a:pt x="5493" y="25583"/>
                      </a:lnTo>
                      <a:lnTo>
                        <a:pt x="5493" y="30098"/>
                      </a:lnTo>
                      <a:lnTo>
                        <a:pt x="1458" y="34137"/>
                      </a:lnTo>
                      <a:lnTo>
                        <a:pt x="1678" y="34353"/>
                      </a:lnTo>
                      <a:lnTo>
                        <a:pt x="5805" y="30226"/>
                      </a:lnTo>
                      <a:lnTo>
                        <a:pt x="5805" y="25454"/>
                      </a:lnTo>
                      <a:lnTo>
                        <a:pt x="313" y="19963"/>
                      </a:lnTo>
                      <a:lnTo>
                        <a:pt x="313" y="17377"/>
                      </a:lnTo>
                      <a:lnTo>
                        <a:pt x="9171" y="8519"/>
                      </a:lnTo>
                      <a:lnTo>
                        <a:pt x="15712" y="8519"/>
                      </a:lnTo>
                      <a:lnTo>
                        <a:pt x="15756" y="8475"/>
                      </a:lnTo>
                      <a:lnTo>
                        <a:pt x="24010" y="221"/>
                      </a:lnTo>
                      <a:lnTo>
                        <a:pt x="23789" y="1"/>
                      </a:ln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785" name="Google Shape;785;p25"/>
                <p:cNvSpPr/>
                <p:nvPr/>
              </p:nvSpPr>
              <p:spPr>
                <a:xfrm>
                  <a:off x="1260925" y="2268575"/>
                  <a:ext cx="243200" cy="3705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9728" h="14823" extrusionOk="0">
                      <a:moveTo>
                        <a:pt x="9640" y="0"/>
                      </a:moveTo>
                      <a:lnTo>
                        <a:pt x="4148" y="5492"/>
                      </a:lnTo>
                      <a:lnTo>
                        <a:pt x="4148" y="10588"/>
                      </a:lnTo>
                      <a:lnTo>
                        <a:pt x="1" y="14735"/>
                      </a:lnTo>
                      <a:lnTo>
                        <a:pt x="89" y="14823"/>
                      </a:lnTo>
                      <a:lnTo>
                        <a:pt x="4272" y="10640"/>
                      </a:lnTo>
                      <a:lnTo>
                        <a:pt x="4272" y="5544"/>
                      </a:lnTo>
                      <a:lnTo>
                        <a:pt x="9728" y="88"/>
                      </a:lnTo>
                      <a:lnTo>
                        <a:pt x="9640" y="0"/>
                      </a:ln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786" name="Google Shape;786;p25"/>
                <p:cNvSpPr/>
                <p:nvPr/>
              </p:nvSpPr>
              <p:spPr>
                <a:xfrm>
                  <a:off x="1194400" y="2571875"/>
                  <a:ext cx="129400" cy="2043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176" h="8175" extrusionOk="0">
                      <a:moveTo>
                        <a:pt x="0" y="1"/>
                      </a:moveTo>
                      <a:lnTo>
                        <a:pt x="0" y="3087"/>
                      </a:lnTo>
                      <a:lnTo>
                        <a:pt x="5088" y="8175"/>
                      </a:lnTo>
                      <a:lnTo>
                        <a:pt x="5176" y="8087"/>
                      </a:lnTo>
                      <a:lnTo>
                        <a:pt x="124" y="3035"/>
                      </a:lnTo>
                      <a:lnTo>
                        <a:pt x="124" y="1"/>
                      </a:ln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sp>
            <p:nvSpPr>
              <p:cNvPr id="787" name="Google Shape;787;p25"/>
              <p:cNvSpPr/>
              <p:nvPr/>
            </p:nvSpPr>
            <p:spPr>
              <a:xfrm>
                <a:off x="336260" y="3109317"/>
                <a:ext cx="130395" cy="111862"/>
              </a:xfrm>
              <a:custGeom>
                <a:avLst/>
                <a:gdLst/>
                <a:ahLst/>
                <a:cxnLst/>
                <a:rect l="l" t="t" r="r" b="b"/>
                <a:pathLst>
                  <a:path w="1372" h="1177" extrusionOk="0">
                    <a:moveTo>
                      <a:pt x="782" y="310"/>
                    </a:moveTo>
                    <a:cubicBezTo>
                      <a:pt x="924" y="310"/>
                      <a:pt x="1061" y="421"/>
                      <a:pt x="1061" y="588"/>
                    </a:cubicBezTo>
                    <a:cubicBezTo>
                      <a:pt x="1061" y="741"/>
                      <a:pt x="937" y="865"/>
                      <a:pt x="785" y="865"/>
                    </a:cubicBezTo>
                    <a:cubicBezTo>
                      <a:pt x="537" y="865"/>
                      <a:pt x="413" y="568"/>
                      <a:pt x="589" y="392"/>
                    </a:cubicBezTo>
                    <a:cubicBezTo>
                      <a:pt x="644" y="335"/>
                      <a:pt x="714" y="310"/>
                      <a:pt x="782" y="310"/>
                    </a:cubicBezTo>
                    <a:close/>
                    <a:moveTo>
                      <a:pt x="785" y="0"/>
                    </a:moveTo>
                    <a:cubicBezTo>
                      <a:pt x="260" y="0"/>
                      <a:pt x="0" y="632"/>
                      <a:pt x="369" y="1005"/>
                    </a:cubicBezTo>
                    <a:cubicBezTo>
                      <a:pt x="488" y="1123"/>
                      <a:pt x="635" y="1176"/>
                      <a:pt x="779" y="1176"/>
                    </a:cubicBezTo>
                    <a:cubicBezTo>
                      <a:pt x="1082" y="1176"/>
                      <a:pt x="1372" y="940"/>
                      <a:pt x="1369" y="584"/>
                    </a:cubicBezTo>
                    <a:cubicBezTo>
                      <a:pt x="1369" y="264"/>
                      <a:pt x="1105" y="4"/>
                      <a:pt x="785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788" name="Google Shape;788;p25"/>
          <p:cNvGrpSpPr/>
          <p:nvPr/>
        </p:nvGrpSpPr>
        <p:grpSpPr>
          <a:xfrm>
            <a:off x="5245253" y="-441860"/>
            <a:ext cx="6654696" cy="9380356"/>
            <a:chOff x="5245253" y="-441860"/>
            <a:chExt cx="6654696" cy="9380356"/>
          </a:xfrm>
        </p:grpSpPr>
        <p:sp>
          <p:nvSpPr>
            <p:cNvPr id="789" name="Google Shape;789;p25"/>
            <p:cNvSpPr/>
            <p:nvPr/>
          </p:nvSpPr>
          <p:spPr>
            <a:xfrm rot="10800000" flipH="1">
              <a:off x="5245253" y="1301790"/>
              <a:ext cx="6654696" cy="7636707"/>
            </a:xfrm>
            <a:custGeom>
              <a:avLst/>
              <a:gdLst/>
              <a:ahLst/>
              <a:cxnLst/>
              <a:rect l="l" t="t" r="r" b="b"/>
              <a:pathLst>
                <a:path w="71832" h="82432" extrusionOk="0">
                  <a:moveTo>
                    <a:pt x="205" y="1"/>
                  </a:moveTo>
                  <a:lnTo>
                    <a:pt x="1" y="205"/>
                  </a:lnTo>
                  <a:lnTo>
                    <a:pt x="27924" y="28129"/>
                  </a:lnTo>
                  <a:lnTo>
                    <a:pt x="27924" y="38728"/>
                  </a:lnTo>
                  <a:lnTo>
                    <a:pt x="36526" y="47330"/>
                  </a:lnTo>
                  <a:lnTo>
                    <a:pt x="45629" y="56433"/>
                  </a:lnTo>
                  <a:lnTo>
                    <a:pt x="71627" y="82431"/>
                  </a:lnTo>
                  <a:lnTo>
                    <a:pt x="71831" y="82227"/>
                  </a:lnTo>
                  <a:lnTo>
                    <a:pt x="46493" y="56889"/>
                  </a:lnTo>
                  <a:lnTo>
                    <a:pt x="46493" y="47935"/>
                  </a:lnTo>
                  <a:lnTo>
                    <a:pt x="53711" y="40954"/>
                  </a:lnTo>
                  <a:lnTo>
                    <a:pt x="51481" y="38724"/>
                  </a:lnTo>
                  <a:lnTo>
                    <a:pt x="37095" y="38724"/>
                  </a:lnTo>
                  <a:lnTo>
                    <a:pt x="32496" y="34125"/>
                  </a:lnTo>
                  <a:lnTo>
                    <a:pt x="32496" y="32288"/>
                  </a:lnTo>
                  <a:lnTo>
                    <a:pt x="27924" y="27712"/>
                  </a:lnTo>
                  <a:lnTo>
                    <a:pt x="27924" y="27720"/>
                  </a:lnTo>
                  <a:lnTo>
                    <a:pt x="205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790" name="Google Shape;790;p25"/>
            <p:cNvGrpSpPr/>
            <p:nvPr/>
          </p:nvGrpSpPr>
          <p:grpSpPr>
            <a:xfrm flipH="1">
              <a:off x="8418770" y="-441860"/>
              <a:ext cx="2708843" cy="3931638"/>
              <a:chOff x="6769513" y="299393"/>
              <a:chExt cx="1308620" cy="1899525"/>
            </a:xfrm>
          </p:grpSpPr>
          <p:sp>
            <p:nvSpPr>
              <p:cNvPr id="791" name="Google Shape;791;p25"/>
              <p:cNvSpPr/>
              <p:nvPr/>
            </p:nvSpPr>
            <p:spPr>
              <a:xfrm>
                <a:off x="7817889" y="1007055"/>
                <a:ext cx="252070" cy="252070"/>
              </a:xfrm>
              <a:custGeom>
                <a:avLst/>
                <a:gdLst/>
                <a:ahLst/>
                <a:cxnLst/>
                <a:rect l="l" t="t" r="r" b="b"/>
                <a:pathLst>
                  <a:path w="4564" h="4564" extrusionOk="0">
                    <a:moveTo>
                      <a:pt x="0" y="1"/>
                    </a:moveTo>
                    <a:lnTo>
                      <a:pt x="0" y="1302"/>
                    </a:lnTo>
                    <a:lnTo>
                      <a:pt x="1629" y="2931"/>
                    </a:lnTo>
                    <a:lnTo>
                      <a:pt x="3263" y="4564"/>
                    </a:lnTo>
                    <a:lnTo>
                      <a:pt x="4563" y="4564"/>
                    </a:lnTo>
                    <a:lnTo>
                      <a:pt x="2282" y="2282"/>
                    </a:lnTo>
                    <a:lnTo>
                      <a:pt x="0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92" name="Google Shape;792;p25"/>
              <p:cNvSpPr/>
              <p:nvPr/>
            </p:nvSpPr>
            <p:spPr>
              <a:xfrm>
                <a:off x="7983027" y="2137006"/>
                <a:ext cx="72351" cy="61913"/>
              </a:xfrm>
              <a:custGeom>
                <a:avLst/>
                <a:gdLst/>
                <a:ahLst/>
                <a:cxnLst/>
                <a:rect l="l" t="t" r="r" b="b"/>
                <a:pathLst>
                  <a:path w="1310" h="1121" extrusionOk="0">
                    <a:moveTo>
                      <a:pt x="563" y="294"/>
                    </a:moveTo>
                    <a:cubicBezTo>
                      <a:pt x="628" y="294"/>
                      <a:pt x="695" y="318"/>
                      <a:pt x="749" y="372"/>
                    </a:cubicBezTo>
                    <a:cubicBezTo>
                      <a:pt x="913" y="536"/>
                      <a:pt x="797" y="821"/>
                      <a:pt x="561" y="821"/>
                    </a:cubicBezTo>
                    <a:cubicBezTo>
                      <a:pt x="417" y="821"/>
                      <a:pt x="297" y="704"/>
                      <a:pt x="297" y="560"/>
                    </a:cubicBezTo>
                    <a:cubicBezTo>
                      <a:pt x="297" y="400"/>
                      <a:pt x="427" y="294"/>
                      <a:pt x="563" y="294"/>
                    </a:cubicBezTo>
                    <a:close/>
                    <a:moveTo>
                      <a:pt x="561" y="0"/>
                    </a:moveTo>
                    <a:cubicBezTo>
                      <a:pt x="252" y="0"/>
                      <a:pt x="0" y="248"/>
                      <a:pt x="0" y="560"/>
                    </a:cubicBezTo>
                    <a:cubicBezTo>
                      <a:pt x="0" y="897"/>
                      <a:pt x="278" y="1121"/>
                      <a:pt x="566" y="1121"/>
                    </a:cubicBezTo>
                    <a:cubicBezTo>
                      <a:pt x="704" y="1121"/>
                      <a:pt x="843" y="1070"/>
                      <a:pt x="957" y="957"/>
                    </a:cubicBezTo>
                    <a:cubicBezTo>
                      <a:pt x="1309" y="600"/>
                      <a:pt x="1061" y="0"/>
                      <a:pt x="561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93" name="Google Shape;793;p25"/>
              <p:cNvSpPr/>
              <p:nvPr/>
            </p:nvSpPr>
            <p:spPr>
              <a:xfrm>
                <a:off x="6769513" y="299393"/>
                <a:ext cx="61968" cy="61747"/>
              </a:xfrm>
              <a:custGeom>
                <a:avLst/>
                <a:gdLst/>
                <a:ahLst/>
                <a:cxnLst/>
                <a:rect l="l" t="t" r="r" b="b"/>
                <a:pathLst>
                  <a:path w="1122" h="1118" extrusionOk="0">
                    <a:moveTo>
                      <a:pt x="561" y="293"/>
                    </a:moveTo>
                    <a:cubicBezTo>
                      <a:pt x="705" y="293"/>
                      <a:pt x="825" y="413"/>
                      <a:pt x="825" y="557"/>
                    </a:cubicBezTo>
                    <a:cubicBezTo>
                      <a:pt x="825" y="705"/>
                      <a:pt x="705" y="821"/>
                      <a:pt x="561" y="821"/>
                    </a:cubicBezTo>
                    <a:cubicBezTo>
                      <a:pt x="417" y="821"/>
                      <a:pt x="297" y="705"/>
                      <a:pt x="297" y="557"/>
                    </a:cubicBezTo>
                    <a:cubicBezTo>
                      <a:pt x="297" y="413"/>
                      <a:pt x="417" y="293"/>
                      <a:pt x="561" y="293"/>
                    </a:cubicBezTo>
                    <a:close/>
                    <a:moveTo>
                      <a:pt x="554" y="1"/>
                    </a:moveTo>
                    <a:cubicBezTo>
                      <a:pt x="249" y="1"/>
                      <a:pt x="1" y="251"/>
                      <a:pt x="1" y="557"/>
                    </a:cubicBezTo>
                    <a:cubicBezTo>
                      <a:pt x="1" y="865"/>
                      <a:pt x="253" y="1117"/>
                      <a:pt x="561" y="1117"/>
                    </a:cubicBezTo>
                    <a:cubicBezTo>
                      <a:pt x="869" y="1117"/>
                      <a:pt x="1122" y="865"/>
                      <a:pt x="1122" y="557"/>
                    </a:cubicBezTo>
                    <a:cubicBezTo>
                      <a:pt x="1122" y="249"/>
                      <a:pt x="869" y="1"/>
                      <a:pt x="561" y="1"/>
                    </a:cubicBezTo>
                    <a:cubicBezTo>
                      <a:pt x="559" y="1"/>
                      <a:pt x="556" y="1"/>
                      <a:pt x="554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94" name="Google Shape;794;p25"/>
              <p:cNvSpPr/>
              <p:nvPr/>
            </p:nvSpPr>
            <p:spPr>
              <a:xfrm>
                <a:off x="6811985" y="339214"/>
                <a:ext cx="1266148" cy="1811765"/>
              </a:xfrm>
              <a:custGeom>
                <a:avLst/>
                <a:gdLst/>
                <a:ahLst/>
                <a:cxnLst/>
                <a:rect l="l" t="t" r="r" b="b"/>
                <a:pathLst>
                  <a:path w="22925" h="32804" extrusionOk="0">
                    <a:moveTo>
                      <a:pt x="208" y="0"/>
                    </a:moveTo>
                    <a:lnTo>
                      <a:pt x="0" y="208"/>
                    </a:lnTo>
                    <a:lnTo>
                      <a:pt x="7878" y="8090"/>
                    </a:lnTo>
                    <a:lnTo>
                      <a:pt x="7922" y="8134"/>
                    </a:lnTo>
                    <a:lnTo>
                      <a:pt x="14170" y="8134"/>
                    </a:lnTo>
                    <a:lnTo>
                      <a:pt x="22628" y="16592"/>
                    </a:lnTo>
                    <a:lnTo>
                      <a:pt x="22628" y="19058"/>
                    </a:lnTo>
                    <a:lnTo>
                      <a:pt x="17385" y="24301"/>
                    </a:lnTo>
                    <a:lnTo>
                      <a:pt x="17385" y="28860"/>
                    </a:lnTo>
                    <a:lnTo>
                      <a:pt x="21323" y="32803"/>
                    </a:lnTo>
                    <a:lnTo>
                      <a:pt x="21532" y="32595"/>
                    </a:lnTo>
                    <a:lnTo>
                      <a:pt x="17681" y="28740"/>
                    </a:lnTo>
                    <a:lnTo>
                      <a:pt x="17681" y="24425"/>
                    </a:lnTo>
                    <a:lnTo>
                      <a:pt x="22925" y="19182"/>
                    </a:lnTo>
                    <a:lnTo>
                      <a:pt x="22925" y="16468"/>
                    </a:lnTo>
                    <a:lnTo>
                      <a:pt x="14334" y="7878"/>
                    </a:lnTo>
                    <a:lnTo>
                      <a:pt x="14290" y="7838"/>
                    </a:lnTo>
                    <a:lnTo>
                      <a:pt x="8046" y="7838"/>
                    </a:lnTo>
                    <a:lnTo>
                      <a:pt x="20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95" name="Google Shape;795;p25"/>
              <p:cNvSpPr/>
              <p:nvPr/>
            </p:nvSpPr>
            <p:spPr>
              <a:xfrm>
                <a:off x="7397589" y="777575"/>
                <a:ext cx="512976" cy="781781"/>
              </a:xfrm>
              <a:custGeom>
                <a:avLst/>
                <a:gdLst/>
                <a:ahLst/>
                <a:cxnLst/>
                <a:rect l="l" t="t" r="r" b="b"/>
                <a:pathLst>
                  <a:path w="9288" h="14155" extrusionOk="0">
                    <a:moveTo>
                      <a:pt x="81" y="1"/>
                    </a:moveTo>
                    <a:lnTo>
                      <a:pt x="1" y="85"/>
                    </a:lnTo>
                    <a:lnTo>
                      <a:pt x="5209" y="5292"/>
                    </a:lnTo>
                    <a:lnTo>
                      <a:pt x="5209" y="10160"/>
                    </a:lnTo>
                    <a:lnTo>
                      <a:pt x="9203" y="14155"/>
                    </a:lnTo>
                    <a:lnTo>
                      <a:pt x="9287" y="14071"/>
                    </a:lnTo>
                    <a:lnTo>
                      <a:pt x="5325" y="10108"/>
                    </a:lnTo>
                    <a:lnTo>
                      <a:pt x="5325" y="5244"/>
                    </a:lnTo>
                    <a:lnTo>
                      <a:pt x="81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96" name="Google Shape;796;p25"/>
              <p:cNvSpPr/>
              <p:nvPr/>
            </p:nvSpPr>
            <p:spPr>
              <a:xfrm>
                <a:off x="7777847" y="1417359"/>
                <a:ext cx="273112" cy="431181"/>
              </a:xfrm>
              <a:custGeom>
                <a:avLst/>
                <a:gdLst/>
                <a:ahLst/>
                <a:cxnLst/>
                <a:rect l="l" t="t" r="r" b="b"/>
                <a:pathLst>
                  <a:path w="4945" h="7807" extrusionOk="0">
                    <a:moveTo>
                      <a:pt x="4824" y="1"/>
                    </a:moveTo>
                    <a:lnTo>
                      <a:pt x="4824" y="2899"/>
                    </a:lnTo>
                    <a:lnTo>
                      <a:pt x="1" y="7722"/>
                    </a:lnTo>
                    <a:lnTo>
                      <a:pt x="85" y="7806"/>
                    </a:lnTo>
                    <a:lnTo>
                      <a:pt x="4944" y="2951"/>
                    </a:lnTo>
                    <a:lnTo>
                      <a:pt x="4944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797" name="Google Shape;797;p25"/>
            <p:cNvSpPr/>
            <p:nvPr/>
          </p:nvSpPr>
          <p:spPr>
            <a:xfrm rot="10800000" flipH="1">
              <a:off x="8322117" y="3604890"/>
              <a:ext cx="1464987" cy="2586938"/>
            </a:xfrm>
            <a:custGeom>
              <a:avLst/>
              <a:gdLst/>
              <a:ahLst/>
              <a:cxnLst/>
              <a:rect l="l" t="t" r="r" b="b"/>
              <a:pathLst>
                <a:path w="9972" h="17609" extrusionOk="0">
                  <a:moveTo>
                    <a:pt x="1" y="0"/>
                  </a:moveTo>
                  <a:lnTo>
                    <a:pt x="1" y="4948"/>
                  </a:lnTo>
                  <a:lnTo>
                    <a:pt x="9720" y="14670"/>
                  </a:lnTo>
                  <a:lnTo>
                    <a:pt x="9720" y="17608"/>
                  </a:lnTo>
                  <a:lnTo>
                    <a:pt x="9972" y="17608"/>
                  </a:lnTo>
                  <a:lnTo>
                    <a:pt x="9972" y="14566"/>
                  </a:lnTo>
                  <a:lnTo>
                    <a:pt x="249" y="4843"/>
                  </a:lnTo>
                  <a:lnTo>
                    <a:pt x="249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8" name="Google Shape;798;p25"/>
            <p:cNvSpPr/>
            <p:nvPr/>
          </p:nvSpPr>
          <p:spPr>
            <a:xfrm rot="10800000" flipH="1">
              <a:off x="8796218" y="3575323"/>
              <a:ext cx="727762" cy="727762"/>
            </a:xfrm>
            <a:custGeom>
              <a:avLst/>
              <a:gdLst/>
              <a:ahLst/>
              <a:cxnLst/>
              <a:rect l="l" t="t" r="r" b="b"/>
              <a:pathLst>
                <a:path w="9936" h="9936" fill="none" extrusionOk="0">
                  <a:moveTo>
                    <a:pt x="8170" y="1770"/>
                  </a:moveTo>
                  <a:cubicBezTo>
                    <a:pt x="9936" y="3535"/>
                    <a:pt x="9936" y="6401"/>
                    <a:pt x="8170" y="8170"/>
                  </a:cubicBezTo>
                  <a:cubicBezTo>
                    <a:pt x="6401" y="9935"/>
                    <a:pt x="3535" y="9935"/>
                    <a:pt x="1770" y="8170"/>
                  </a:cubicBezTo>
                  <a:cubicBezTo>
                    <a:pt x="1" y="6401"/>
                    <a:pt x="1" y="3535"/>
                    <a:pt x="1770" y="1770"/>
                  </a:cubicBezTo>
                  <a:cubicBezTo>
                    <a:pt x="3535" y="0"/>
                    <a:pt x="6401" y="0"/>
                    <a:pt x="8170" y="1770"/>
                  </a:cubicBezTo>
                  <a:close/>
                </a:path>
              </a:pathLst>
            </a:custGeom>
            <a:noFill/>
            <a:ln w="19050" cap="flat" cmpd="sng">
              <a:solidFill>
                <a:schemeClr val="accent3"/>
              </a:solidFill>
              <a:prstDash val="solid"/>
              <a:miter lim="4002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1">
  <p:cSld name="CUSTOM_25">
    <p:spTree>
      <p:nvGrpSpPr>
        <p:cNvPr id="1" name="Shape 7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00" name="Google Shape;800;p26"/>
          <p:cNvGrpSpPr/>
          <p:nvPr/>
        </p:nvGrpSpPr>
        <p:grpSpPr>
          <a:xfrm rot="10800000" flipH="1">
            <a:off x="8002875" y="-893617"/>
            <a:ext cx="1599393" cy="2188720"/>
            <a:chOff x="8051125" y="4018221"/>
            <a:chExt cx="1599393" cy="2188720"/>
          </a:xfrm>
        </p:grpSpPr>
        <p:sp>
          <p:nvSpPr>
            <p:cNvPr id="801" name="Google Shape;801;p26"/>
            <p:cNvSpPr/>
            <p:nvPr/>
          </p:nvSpPr>
          <p:spPr>
            <a:xfrm>
              <a:off x="8051125" y="4157250"/>
              <a:ext cx="1311339" cy="1311189"/>
            </a:xfrm>
            <a:custGeom>
              <a:avLst/>
              <a:gdLst/>
              <a:ahLst/>
              <a:cxnLst/>
              <a:rect l="l" t="t" r="r" b="b"/>
              <a:pathLst>
                <a:path w="8763" h="8762" extrusionOk="0">
                  <a:moveTo>
                    <a:pt x="8762" y="1"/>
                  </a:moveTo>
                  <a:lnTo>
                    <a:pt x="4382" y="4381"/>
                  </a:lnTo>
                  <a:lnTo>
                    <a:pt x="1" y="8762"/>
                  </a:lnTo>
                  <a:lnTo>
                    <a:pt x="2496" y="8762"/>
                  </a:lnTo>
                  <a:lnTo>
                    <a:pt x="5602" y="5657"/>
                  </a:lnTo>
                  <a:lnTo>
                    <a:pt x="8762" y="2496"/>
                  </a:lnTo>
                  <a:lnTo>
                    <a:pt x="8762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802" name="Google Shape;802;p26"/>
            <p:cNvGrpSpPr/>
            <p:nvPr/>
          </p:nvGrpSpPr>
          <p:grpSpPr>
            <a:xfrm>
              <a:off x="8421632" y="4018221"/>
              <a:ext cx="1228886" cy="2188720"/>
              <a:chOff x="8389396" y="1055350"/>
              <a:chExt cx="1228886" cy="2188720"/>
            </a:xfrm>
          </p:grpSpPr>
          <p:sp>
            <p:nvSpPr>
              <p:cNvPr id="803" name="Google Shape;803;p26"/>
              <p:cNvSpPr/>
              <p:nvPr/>
            </p:nvSpPr>
            <p:spPr>
              <a:xfrm>
                <a:off x="8421616" y="1130946"/>
                <a:ext cx="1196665" cy="2113124"/>
              </a:xfrm>
              <a:custGeom>
                <a:avLst/>
                <a:gdLst/>
                <a:ahLst/>
                <a:cxnLst/>
                <a:rect l="l" t="t" r="r" b="b"/>
                <a:pathLst>
                  <a:path w="9972" h="17609" extrusionOk="0">
                    <a:moveTo>
                      <a:pt x="1" y="0"/>
                    </a:moveTo>
                    <a:lnTo>
                      <a:pt x="1" y="4948"/>
                    </a:lnTo>
                    <a:lnTo>
                      <a:pt x="9720" y="14670"/>
                    </a:lnTo>
                    <a:lnTo>
                      <a:pt x="9720" y="17608"/>
                    </a:lnTo>
                    <a:lnTo>
                      <a:pt x="9972" y="17608"/>
                    </a:lnTo>
                    <a:lnTo>
                      <a:pt x="9972" y="14566"/>
                    </a:lnTo>
                    <a:lnTo>
                      <a:pt x="249" y="4843"/>
                    </a:lnTo>
                    <a:lnTo>
                      <a:pt x="249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04" name="Google Shape;804;p26"/>
              <p:cNvSpPr/>
              <p:nvPr/>
            </p:nvSpPr>
            <p:spPr>
              <a:xfrm>
                <a:off x="8389396" y="1055350"/>
                <a:ext cx="95651" cy="95575"/>
              </a:xfrm>
              <a:custGeom>
                <a:avLst/>
                <a:gdLst/>
                <a:ahLst/>
                <a:cxnLst/>
                <a:rect l="l" t="t" r="r" b="b"/>
                <a:pathLst>
                  <a:path w="1374" h="1373" extrusionOk="0">
                    <a:moveTo>
                      <a:pt x="689" y="364"/>
                    </a:moveTo>
                    <a:cubicBezTo>
                      <a:pt x="866" y="364"/>
                      <a:pt x="1010" y="508"/>
                      <a:pt x="1014" y="684"/>
                    </a:cubicBezTo>
                    <a:cubicBezTo>
                      <a:pt x="1014" y="865"/>
                      <a:pt x="866" y="1009"/>
                      <a:pt x="689" y="1009"/>
                    </a:cubicBezTo>
                    <a:cubicBezTo>
                      <a:pt x="509" y="1009"/>
                      <a:pt x="365" y="865"/>
                      <a:pt x="365" y="684"/>
                    </a:cubicBezTo>
                    <a:cubicBezTo>
                      <a:pt x="365" y="508"/>
                      <a:pt x="509" y="364"/>
                      <a:pt x="689" y="364"/>
                    </a:cubicBezTo>
                    <a:close/>
                    <a:moveTo>
                      <a:pt x="689" y="0"/>
                    </a:moveTo>
                    <a:cubicBezTo>
                      <a:pt x="309" y="0"/>
                      <a:pt x="1" y="308"/>
                      <a:pt x="1" y="684"/>
                    </a:cubicBezTo>
                    <a:cubicBezTo>
                      <a:pt x="1" y="1065"/>
                      <a:pt x="309" y="1373"/>
                      <a:pt x="689" y="1373"/>
                    </a:cubicBezTo>
                    <a:cubicBezTo>
                      <a:pt x="1066" y="1373"/>
                      <a:pt x="1374" y="1065"/>
                      <a:pt x="1374" y="684"/>
                    </a:cubicBezTo>
                    <a:cubicBezTo>
                      <a:pt x="1374" y="308"/>
                      <a:pt x="1066" y="0"/>
                      <a:pt x="689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805" name="Google Shape;805;p26"/>
          <p:cNvGrpSpPr/>
          <p:nvPr/>
        </p:nvGrpSpPr>
        <p:grpSpPr>
          <a:xfrm>
            <a:off x="-2361718" y="1128115"/>
            <a:ext cx="6322114" cy="7255046"/>
            <a:chOff x="-2361718" y="747115"/>
            <a:chExt cx="6322114" cy="7255046"/>
          </a:xfrm>
        </p:grpSpPr>
        <p:grpSp>
          <p:nvGrpSpPr>
            <p:cNvPr id="806" name="Google Shape;806;p26"/>
            <p:cNvGrpSpPr/>
            <p:nvPr/>
          </p:nvGrpSpPr>
          <p:grpSpPr>
            <a:xfrm rot="10800000">
              <a:off x="-2361718" y="747115"/>
              <a:ext cx="6322114" cy="7255046"/>
              <a:chOff x="-2504900" y="1005827"/>
              <a:chExt cx="6322114" cy="7255046"/>
            </a:xfrm>
          </p:grpSpPr>
          <p:sp>
            <p:nvSpPr>
              <p:cNvPr id="807" name="Google Shape;807;p26"/>
              <p:cNvSpPr/>
              <p:nvPr/>
            </p:nvSpPr>
            <p:spPr>
              <a:xfrm>
                <a:off x="-2504900" y="1005827"/>
                <a:ext cx="6322114" cy="7255046"/>
              </a:xfrm>
              <a:custGeom>
                <a:avLst/>
                <a:gdLst/>
                <a:ahLst/>
                <a:cxnLst/>
                <a:rect l="l" t="t" r="r" b="b"/>
                <a:pathLst>
                  <a:path w="71832" h="82432" extrusionOk="0">
                    <a:moveTo>
                      <a:pt x="205" y="1"/>
                    </a:moveTo>
                    <a:lnTo>
                      <a:pt x="1" y="205"/>
                    </a:lnTo>
                    <a:lnTo>
                      <a:pt x="27924" y="28129"/>
                    </a:lnTo>
                    <a:lnTo>
                      <a:pt x="27924" y="38728"/>
                    </a:lnTo>
                    <a:lnTo>
                      <a:pt x="36526" y="47330"/>
                    </a:lnTo>
                    <a:lnTo>
                      <a:pt x="45629" y="56433"/>
                    </a:lnTo>
                    <a:lnTo>
                      <a:pt x="71627" y="82431"/>
                    </a:lnTo>
                    <a:lnTo>
                      <a:pt x="71831" y="82227"/>
                    </a:lnTo>
                    <a:lnTo>
                      <a:pt x="46493" y="56889"/>
                    </a:lnTo>
                    <a:lnTo>
                      <a:pt x="46493" y="47935"/>
                    </a:lnTo>
                    <a:lnTo>
                      <a:pt x="53711" y="40954"/>
                    </a:lnTo>
                    <a:lnTo>
                      <a:pt x="51481" y="38724"/>
                    </a:lnTo>
                    <a:lnTo>
                      <a:pt x="37095" y="38724"/>
                    </a:lnTo>
                    <a:lnTo>
                      <a:pt x="32496" y="34125"/>
                    </a:lnTo>
                    <a:lnTo>
                      <a:pt x="32496" y="32288"/>
                    </a:lnTo>
                    <a:lnTo>
                      <a:pt x="27924" y="27712"/>
                    </a:lnTo>
                    <a:lnTo>
                      <a:pt x="27924" y="27720"/>
                    </a:lnTo>
                    <a:lnTo>
                      <a:pt x="205" y="1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08" name="Google Shape;808;p26"/>
              <p:cNvSpPr/>
              <p:nvPr/>
            </p:nvSpPr>
            <p:spPr>
              <a:xfrm>
                <a:off x="498666" y="3857823"/>
                <a:ext cx="1196665" cy="2113124"/>
              </a:xfrm>
              <a:custGeom>
                <a:avLst/>
                <a:gdLst/>
                <a:ahLst/>
                <a:cxnLst/>
                <a:rect l="l" t="t" r="r" b="b"/>
                <a:pathLst>
                  <a:path w="9972" h="17609" extrusionOk="0">
                    <a:moveTo>
                      <a:pt x="1" y="0"/>
                    </a:moveTo>
                    <a:lnTo>
                      <a:pt x="1" y="4948"/>
                    </a:lnTo>
                    <a:lnTo>
                      <a:pt x="9720" y="14670"/>
                    </a:lnTo>
                    <a:lnTo>
                      <a:pt x="9720" y="17608"/>
                    </a:lnTo>
                    <a:lnTo>
                      <a:pt x="9972" y="17608"/>
                    </a:lnTo>
                    <a:lnTo>
                      <a:pt x="9972" y="14566"/>
                    </a:lnTo>
                    <a:lnTo>
                      <a:pt x="249" y="4843"/>
                    </a:lnTo>
                    <a:lnTo>
                      <a:pt x="249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809" name="Google Shape;809;p26"/>
            <p:cNvGrpSpPr/>
            <p:nvPr/>
          </p:nvGrpSpPr>
          <p:grpSpPr>
            <a:xfrm rot="-5400000" flipH="1">
              <a:off x="413271" y="3223016"/>
              <a:ext cx="618213" cy="306426"/>
              <a:chOff x="5989375" y="1843575"/>
              <a:chExt cx="136525" cy="67675"/>
            </a:xfrm>
          </p:grpSpPr>
          <p:sp>
            <p:nvSpPr>
              <p:cNvPr id="810" name="Google Shape;810;p26"/>
              <p:cNvSpPr/>
              <p:nvPr/>
            </p:nvSpPr>
            <p:spPr>
              <a:xfrm>
                <a:off x="6047225" y="1843575"/>
                <a:ext cx="20525" cy="20550"/>
              </a:xfrm>
              <a:custGeom>
                <a:avLst/>
                <a:gdLst/>
                <a:ahLst/>
                <a:cxnLst/>
                <a:rect l="l" t="t" r="r" b="b"/>
                <a:pathLst>
                  <a:path w="821" h="822" extrusionOk="0">
                    <a:moveTo>
                      <a:pt x="709" y="0"/>
                    </a:moveTo>
                    <a:lnTo>
                      <a:pt x="0" y="709"/>
                    </a:lnTo>
                    <a:lnTo>
                      <a:pt x="112" y="821"/>
                    </a:lnTo>
                    <a:lnTo>
                      <a:pt x="821" y="113"/>
                    </a:lnTo>
                    <a:lnTo>
                      <a:pt x="709" y="0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11" name="Google Shape;811;p26"/>
              <p:cNvSpPr/>
              <p:nvPr/>
            </p:nvSpPr>
            <p:spPr>
              <a:xfrm>
                <a:off x="6047225" y="1843575"/>
                <a:ext cx="20525" cy="20550"/>
              </a:xfrm>
              <a:custGeom>
                <a:avLst/>
                <a:gdLst/>
                <a:ahLst/>
                <a:cxnLst/>
                <a:rect l="l" t="t" r="r" b="b"/>
                <a:pathLst>
                  <a:path w="821" h="822" extrusionOk="0">
                    <a:moveTo>
                      <a:pt x="112" y="0"/>
                    </a:moveTo>
                    <a:lnTo>
                      <a:pt x="0" y="113"/>
                    </a:lnTo>
                    <a:lnTo>
                      <a:pt x="709" y="821"/>
                    </a:lnTo>
                    <a:lnTo>
                      <a:pt x="821" y="709"/>
                    </a:lnTo>
                    <a:lnTo>
                      <a:pt x="112" y="0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12" name="Google Shape;812;p26"/>
              <p:cNvSpPr/>
              <p:nvPr/>
            </p:nvSpPr>
            <p:spPr>
              <a:xfrm>
                <a:off x="5989475" y="1843675"/>
                <a:ext cx="20650" cy="20550"/>
              </a:xfrm>
              <a:custGeom>
                <a:avLst/>
                <a:gdLst/>
                <a:ahLst/>
                <a:cxnLst/>
                <a:rect l="l" t="t" r="r" b="b"/>
                <a:pathLst>
                  <a:path w="826" h="822" extrusionOk="0">
                    <a:moveTo>
                      <a:pt x="713" y="0"/>
                    </a:moveTo>
                    <a:lnTo>
                      <a:pt x="1" y="709"/>
                    </a:lnTo>
                    <a:lnTo>
                      <a:pt x="113" y="821"/>
                    </a:lnTo>
                    <a:lnTo>
                      <a:pt x="825" y="113"/>
                    </a:lnTo>
                    <a:lnTo>
                      <a:pt x="713" y="0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13" name="Google Shape;813;p26"/>
              <p:cNvSpPr/>
              <p:nvPr/>
            </p:nvSpPr>
            <p:spPr>
              <a:xfrm>
                <a:off x="5989375" y="1843575"/>
                <a:ext cx="20650" cy="20550"/>
              </a:xfrm>
              <a:custGeom>
                <a:avLst/>
                <a:gdLst/>
                <a:ahLst/>
                <a:cxnLst/>
                <a:rect l="l" t="t" r="r" b="b"/>
                <a:pathLst>
                  <a:path w="826" h="822" extrusionOk="0">
                    <a:moveTo>
                      <a:pt x="117" y="0"/>
                    </a:moveTo>
                    <a:lnTo>
                      <a:pt x="1" y="113"/>
                    </a:lnTo>
                    <a:lnTo>
                      <a:pt x="713" y="821"/>
                    </a:lnTo>
                    <a:lnTo>
                      <a:pt x="825" y="709"/>
                    </a:lnTo>
                    <a:lnTo>
                      <a:pt x="117" y="0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14" name="Google Shape;814;p26"/>
              <p:cNvSpPr/>
              <p:nvPr/>
            </p:nvSpPr>
            <p:spPr>
              <a:xfrm>
                <a:off x="6105350" y="1890600"/>
                <a:ext cx="20550" cy="20650"/>
              </a:xfrm>
              <a:custGeom>
                <a:avLst/>
                <a:gdLst/>
                <a:ahLst/>
                <a:cxnLst/>
                <a:rect l="l" t="t" r="r" b="b"/>
                <a:pathLst>
                  <a:path w="822" h="826" extrusionOk="0">
                    <a:moveTo>
                      <a:pt x="709" y="1"/>
                    </a:moveTo>
                    <a:lnTo>
                      <a:pt x="1" y="713"/>
                    </a:lnTo>
                    <a:lnTo>
                      <a:pt x="113" y="825"/>
                    </a:lnTo>
                    <a:lnTo>
                      <a:pt x="821" y="113"/>
                    </a:lnTo>
                    <a:lnTo>
                      <a:pt x="709" y="1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15" name="Google Shape;815;p26"/>
              <p:cNvSpPr/>
              <p:nvPr/>
            </p:nvSpPr>
            <p:spPr>
              <a:xfrm>
                <a:off x="6105350" y="1890600"/>
                <a:ext cx="20550" cy="20650"/>
              </a:xfrm>
              <a:custGeom>
                <a:avLst/>
                <a:gdLst/>
                <a:ahLst/>
                <a:cxnLst/>
                <a:rect l="l" t="t" r="r" b="b"/>
                <a:pathLst>
                  <a:path w="822" h="826" extrusionOk="0">
                    <a:moveTo>
                      <a:pt x="113" y="1"/>
                    </a:moveTo>
                    <a:lnTo>
                      <a:pt x="1" y="113"/>
                    </a:lnTo>
                    <a:lnTo>
                      <a:pt x="709" y="825"/>
                    </a:lnTo>
                    <a:lnTo>
                      <a:pt x="821" y="709"/>
                    </a:lnTo>
                    <a:lnTo>
                      <a:pt x="113" y="1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16" name="Google Shape;816;p26"/>
              <p:cNvSpPr/>
              <p:nvPr/>
            </p:nvSpPr>
            <p:spPr>
              <a:xfrm>
                <a:off x="6047525" y="1890600"/>
                <a:ext cx="20625" cy="20650"/>
              </a:xfrm>
              <a:custGeom>
                <a:avLst/>
                <a:gdLst/>
                <a:ahLst/>
                <a:cxnLst/>
                <a:rect l="l" t="t" r="r" b="b"/>
                <a:pathLst>
                  <a:path w="825" h="826" extrusionOk="0">
                    <a:moveTo>
                      <a:pt x="713" y="1"/>
                    </a:moveTo>
                    <a:lnTo>
                      <a:pt x="0" y="709"/>
                    </a:lnTo>
                    <a:lnTo>
                      <a:pt x="116" y="825"/>
                    </a:lnTo>
                    <a:lnTo>
                      <a:pt x="825" y="113"/>
                    </a:lnTo>
                    <a:lnTo>
                      <a:pt x="713" y="1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17" name="Google Shape;817;p26"/>
              <p:cNvSpPr/>
              <p:nvPr/>
            </p:nvSpPr>
            <p:spPr>
              <a:xfrm>
                <a:off x="6047525" y="1890600"/>
                <a:ext cx="20625" cy="20650"/>
              </a:xfrm>
              <a:custGeom>
                <a:avLst/>
                <a:gdLst/>
                <a:ahLst/>
                <a:cxnLst/>
                <a:rect l="l" t="t" r="r" b="b"/>
                <a:pathLst>
                  <a:path w="825" h="826" extrusionOk="0">
                    <a:moveTo>
                      <a:pt x="112" y="1"/>
                    </a:moveTo>
                    <a:lnTo>
                      <a:pt x="0" y="113"/>
                    </a:lnTo>
                    <a:lnTo>
                      <a:pt x="713" y="825"/>
                    </a:lnTo>
                    <a:lnTo>
                      <a:pt x="825" y="709"/>
                    </a:lnTo>
                    <a:lnTo>
                      <a:pt x="112" y="1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dk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720000" y="387600"/>
            <a:ext cx="7704000" cy="59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Orbitron"/>
              <a:buNone/>
              <a:defRPr sz="3000" b="1">
                <a:solidFill>
                  <a:schemeClr val="lt1"/>
                </a:solidFill>
                <a:latin typeface="Orbitron"/>
                <a:ea typeface="Orbitron"/>
                <a:cs typeface="Orbitron"/>
                <a:sym typeface="Orbitron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Orbitron"/>
              <a:buNone/>
              <a:defRPr sz="3200" b="1">
                <a:solidFill>
                  <a:schemeClr val="lt1"/>
                </a:solidFill>
                <a:latin typeface="Orbitron"/>
                <a:ea typeface="Orbitron"/>
                <a:cs typeface="Orbitron"/>
                <a:sym typeface="Orbitron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Orbitron"/>
              <a:buNone/>
              <a:defRPr sz="3200" b="1">
                <a:solidFill>
                  <a:schemeClr val="lt1"/>
                </a:solidFill>
                <a:latin typeface="Orbitron"/>
                <a:ea typeface="Orbitron"/>
                <a:cs typeface="Orbitron"/>
                <a:sym typeface="Orbitron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Orbitron"/>
              <a:buNone/>
              <a:defRPr sz="3200" b="1">
                <a:solidFill>
                  <a:schemeClr val="lt1"/>
                </a:solidFill>
                <a:latin typeface="Orbitron"/>
                <a:ea typeface="Orbitron"/>
                <a:cs typeface="Orbitron"/>
                <a:sym typeface="Orbitron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Orbitron"/>
              <a:buNone/>
              <a:defRPr sz="3200" b="1">
                <a:solidFill>
                  <a:schemeClr val="lt1"/>
                </a:solidFill>
                <a:latin typeface="Orbitron"/>
                <a:ea typeface="Orbitron"/>
                <a:cs typeface="Orbitron"/>
                <a:sym typeface="Orbitron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Orbitron"/>
              <a:buNone/>
              <a:defRPr sz="3200" b="1">
                <a:solidFill>
                  <a:schemeClr val="lt1"/>
                </a:solidFill>
                <a:latin typeface="Orbitron"/>
                <a:ea typeface="Orbitron"/>
                <a:cs typeface="Orbitron"/>
                <a:sym typeface="Orbitron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Orbitron"/>
              <a:buNone/>
              <a:defRPr sz="3200" b="1">
                <a:solidFill>
                  <a:schemeClr val="lt1"/>
                </a:solidFill>
                <a:latin typeface="Orbitron"/>
                <a:ea typeface="Orbitron"/>
                <a:cs typeface="Orbitron"/>
                <a:sym typeface="Orbitron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Orbitron"/>
              <a:buNone/>
              <a:defRPr sz="3200" b="1">
                <a:solidFill>
                  <a:schemeClr val="lt1"/>
                </a:solidFill>
                <a:latin typeface="Orbitron"/>
                <a:ea typeface="Orbitron"/>
                <a:cs typeface="Orbitron"/>
                <a:sym typeface="Orbitron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Orbitron"/>
              <a:buNone/>
              <a:defRPr sz="3200" b="1">
                <a:solidFill>
                  <a:schemeClr val="lt1"/>
                </a:solidFill>
                <a:latin typeface="Orbitron"/>
                <a:ea typeface="Orbitron"/>
                <a:cs typeface="Orbitron"/>
                <a:sym typeface="Orbitron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720000" y="1300850"/>
            <a:ext cx="7704000" cy="3267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2385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500"/>
              <a:buFont typeface="Roboto"/>
              <a:buChar char="●"/>
              <a:defRPr sz="15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L="914400" lvl="1" indent="-32385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500"/>
              <a:buFont typeface="Roboto"/>
              <a:buChar char="○"/>
              <a:defRPr sz="15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marL="1371600" lvl="2" indent="-32385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500"/>
              <a:buFont typeface="Roboto"/>
              <a:buChar char="■"/>
              <a:defRPr sz="15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marL="1828800" lvl="3" indent="-32385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500"/>
              <a:buFont typeface="Roboto"/>
              <a:buChar char="●"/>
              <a:defRPr sz="15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marL="2286000" lvl="4" indent="-32385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500"/>
              <a:buFont typeface="Roboto"/>
              <a:buChar char="○"/>
              <a:defRPr sz="15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marL="2743200" lvl="5" indent="-32385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500"/>
              <a:buFont typeface="Roboto"/>
              <a:buChar char="■"/>
              <a:defRPr sz="15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marL="3200400" lvl="6" indent="-32385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500"/>
              <a:buFont typeface="Roboto"/>
              <a:buChar char="●"/>
              <a:defRPr sz="15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marL="3657600" lvl="7" indent="-32385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500"/>
              <a:buFont typeface="Roboto"/>
              <a:buChar char="○"/>
              <a:defRPr sz="15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marL="4114800" lvl="8" indent="-32385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500"/>
              <a:buFont typeface="Roboto"/>
              <a:buChar char="■"/>
              <a:defRPr sz="15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0" r:id="rId2"/>
    <p:sldLayoutId id="2147483658" r:id="rId3"/>
    <p:sldLayoutId id="2147483671" r:id="rId4"/>
    <p:sldLayoutId id="2147483672" r:id="rId5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5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8" name="Google Shape;828;p30"/>
          <p:cNvSpPr/>
          <p:nvPr/>
        </p:nvSpPr>
        <p:spPr>
          <a:xfrm>
            <a:off x="12812293" y="872774"/>
            <a:ext cx="144983" cy="272315"/>
          </a:xfrm>
          <a:custGeom>
            <a:avLst/>
            <a:gdLst/>
            <a:ahLst/>
            <a:cxnLst/>
            <a:rect l="l" t="t" r="r" b="b"/>
            <a:pathLst>
              <a:path w="739" h="1388" extrusionOk="0">
                <a:moveTo>
                  <a:pt x="36" y="1"/>
                </a:moveTo>
                <a:cubicBezTo>
                  <a:pt x="27" y="1"/>
                  <a:pt x="18" y="7"/>
                  <a:pt x="12" y="18"/>
                </a:cubicBezTo>
                <a:cubicBezTo>
                  <a:pt x="1" y="30"/>
                  <a:pt x="1" y="42"/>
                  <a:pt x="12" y="54"/>
                </a:cubicBezTo>
                <a:cubicBezTo>
                  <a:pt x="405" y="590"/>
                  <a:pt x="679" y="1352"/>
                  <a:pt x="703" y="1364"/>
                </a:cubicBezTo>
                <a:cubicBezTo>
                  <a:pt x="679" y="1388"/>
                  <a:pt x="715" y="1388"/>
                  <a:pt x="727" y="1388"/>
                </a:cubicBezTo>
                <a:cubicBezTo>
                  <a:pt x="739" y="1364"/>
                  <a:pt x="739" y="1352"/>
                  <a:pt x="739" y="1340"/>
                </a:cubicBezTo>
                <a:cubicBezTo>
                  <a:pt x="739" y="1328"/>
                  <a:pt x="453" y="554"/>
                  <a:pt x="60" y="18"/>
                </a:cubicBezTo>
                <a:cubicBezTo>
                  <a:pt x="54" y="7"/>
                  <a:pt x="45" y="1"/>
                  <a:pt x="36" y="1"/>
                </a:cubicBezTo>
                <a:close/>
              </a:path>
            </a:pathLst>
          </a:custGeom>
          <a:solidFill>
            <a:srgbClr val="FEF8E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9" name="Google Shape;829;p30"/>
          <p:cNvSpPr/>
          <p:nvPr/>
        </p:nvSpPr>
        <p:spPr>
          <a:xfrm>
            <a:off x="12634741" y="984406"/>
            <a:ext cx="165975" cy="226210"/>
          </a:xfrm>
          <a:custGeom>
            <a:avLst/>
            <a:gdLst/>
            <a:ahLst/>
            <a:cxnLst/>
            <a:rect l="l" t="t" r="r" b="b"/>
            <a:pathLst>
              <a:path w="846" h="1153" extrusionOk="0">
                <a:moveTo>
                  <a:pt x="804" y="0"/>
                </a:moveTo>
                <a:cubicBezTo>
                  <a:pt x="798" y="0"/>
                  <a:pt x="792" y="3"/>
                  <a:pt x="786" y="9"/>
                </a:cubicBezTo>
                <a:cubicBezTo>
                  <a:pt x="751" y="21"/>
                  <a:pt x="179" y="497"/>
                  <a:pt x="1" y="1116"/>
                </a:cubicBezTo>
                <a:cubicBezTo>
                  <a:pt x="1" y="1128"/>
                  <a:pt x="1" y="1140"/>
                  <a:pt x="24" y="1152"/>
                </a:cubicBezTo>
                <a:cubicBezTo>
                  <a:pt x="24" y="1140"/>
                  <a:pt x="36" y="1140"/>
                  <a:pt x="60" y="1140"/>
                </a:cubicBezTo>
                <a:lnTo>
                  <a:pt x="72" y="1128"/>
                </a:lnTo>
                <a:cubicBezTo>
                  <a:pt x="251" y="533"/>
                  <a:pt x="822" y="57"/>
                  <a:pt x="822" y="57"/>
                </a:cubicBezTo>
                <a:cubicBezTo>
                  <a:pt x="846" y="45"/>
                  <a:pt x="846" y="21"/>
                  <a:pt x="822" y="9"/>
                </a:cubicBezTo>
                <a:cubicBezTo>
                  <a:pt x="816" y="3"/>
                  <a:pt x="810" y="0"/>
                  <a:pt x="804" y="0"/>
                </a:cubicBezTo>
                <a:close/>
              </a:path>
            </a:pathLst>
          </a:custGeom>
          <a:solidFill>
            <a:srgbClr val="FEF8E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0" name="Google Shape;830;p30"/>
          <p:cNvSpPr/>
          <p:nvPr/>
        </p:nvSpPr>
        <p:spPr>
          <a:xfrm>
            <a:off x="12359096" y="2644566"/>
            <a:ext cx="116928" cy="53953"/>
          </a:xfrm>
          <a:custGeom>
            <a:avLst/>
            <a:gdLst/>
            <a:ahLst/>
            <a:cxnLst/>
            <a:rect l="l" t="t" r="r" b="b"/>
            <a:pathLst>
              <a:path w="596" h="275" fill="none" extrusionOk="0">
                <a:moveTo>
                  <a:pt x="1" y="274"/>
                </a:moveTo>
                <a:cubicBezTo>
                  <a:pt x="191" y="179"/>
                  <a:pt x="394" y="96"/>
                  <a:pt x="596" y="0"/>
                </a:cubicBezTo>
              </a:path>
            </a:pathLst>
          </a:custGeom>
          <a:noFill/>
          <a:ln w="4475" cap="rnd" cmpd="sng">
            <a:solidFill>
              <a:srgbClr val="2AB59D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1" name="Google Shape;831;p30"/>
          <p:cNvSpPr txBox="1">
            <a:spLocks noGrp="1"/>
          </p:cNvSpPr>
          <p:nvPr>
            <p:ph type="ctrTitle"/>
          </p:nvPr>
        </p:nvSpPr>
        <p:spPr>
          <a:xfrm>
            <a:off x="1296138" y="154893"/>
            <a:ext cx="6551700" cy="717881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a-IR" sz="2400" dirty="0">
                <a:latin typeface="Irancell" panose="02000504000000020004" pitchFamily="2" charset="-78"/>
                <a:ea typeface="Irancell" panose="02000504000000020004" pitchFamily="2" charset="-78"/>
                <a:cs typeface="Irancell" panose="02000504000000020004" pitchFamily="2" charset="-78"/>
              </a:rPr>
              <a:t>هوالـــــرزاق</a:t>
            </a:r>
            <a:endParaRPr sz="2400" dirty="0">
              <a:latin typeface="Irancell" panose="02000504000000020004" pitchFamily="2" charset="-78"/>
              <a:ea typeface="Irancell" panose="02000504000000020004" pitchFamily="2" charset="-78"/>
              <a:cs typeface="Irancell" panose="02000504000000020004" pitchFamily="2" charset="-78"/>
            </a:endParaRPr>
          </a:p>
        </p:txBody>
      </p:sp>
      <p:sp>
        <p:nvSpPr>
          <p:cNvPr id="832" name="Google Shape;832;p30"/>
          <p:cNvSpPr txBox="1">
            <a:spLocks noGrp="1"/>
          </p:cNvSpPr>
          <p:nvPr>
            <p:ph type="subTitle" idx="1"/>
          </p:nvPr>
        </p:nvSpPr>
        <p:spPr>
          <a:xfrm>
            <a:off x="1296138" y="1955640"/>
            <a:ext cx="6551700" cy="463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fa-IR" sz="3600" dirty="0">
                <a:latin typeface="Irancell" panose="02000504000000020004" pitchFamily="2" charset="-78"/>
                <a:ea typeface="Irancell" panose="02000504000000020004" pitchFamily="2" charset="-78"/>
                <a:cs typeface="Irancell" panose="02000504000000020004" pitchFamily="2" charset="-78"/>
              </a:rPr>
              <a:t>گروه هـشتـــپا تقدیم </a:t>
            </a:r>
            <a:r>
              <a:rPr lang="fa-IR" sz="3600" dirty="0">
                <a:solidFill>
                  <a:srgbClr val="383536"/>
                </a:solidFill>
                <a:latin typeface="Irancell" panose="02000504000000020004" pitchFamily="2" charset="-78"/>
                <a:ea typeface="Irancell" panose="02000504000000020004" pitchFamily="2" charset="-78"/>
                <a:cs typeface="Irancell" panose="02000504000000020004" pitchFamily="2" charset="-78"/>
              </a:rPr>
              <a:t>می‌کند</a:t>
            </a:r>
            <a:endParaRPr sz="3600" dirty="0">
              <a:solidFill>
                <a:srgbClr val="383536"/>
              </a:solidFill>
              <a:latin typeface="Irancell" panose="02000504000000020004" pitchFamily="2" charset="-78"/>
              <a:ea typeface="Irancell" panose="02000504000000020004" pitchFamily="2" charset="-78"/>
              <a:cs typeface="Irancell" panose="02000504000000020004" pitchFamily="2" charset="-78"/>
            </a:endParaRPr>
          </a:p>
        </p:txBody>
      </p:sp>
      <p:grpSp>
        <p:nvGrpSpPr>
          <p:cNvPr id="833" name="Google Shape;833;p30"/>
          <p:cNvGrpSpPr/>
          <p:nvPr/>
        </p:nvGrpSpPr>
        <p:grpSpPr>
          <a:xfrm>
            <a:off x="888012" y="1440674"/>
            <a:ext cx="300359" cy="299855"/>
            <a:chOff x="1466575" y="2391250"/>
            <a:chExt cx="59575" cy="59475"/>
          </a:xfrm>
        </p:grpSpPr>
        <p:sp>
          <p:nvSpPr>
            <p:cNvPr id="834" name="Google Shape;834;p30"/>
            <p:cNvSpPr/>
            <p:nvPr/>
          </p:nvSpPr>
          <p:spPr>
            <a:xfrm>
              <a:off x="1491600" y="2391250"/>
              <a:ext cx="9425" cy="59475"/>
            </a:xfrm>
            <a:custGeom>
              <a:avLst/>
              <a:gdLst/>
              <a:ahLst/>
              <a:cxnLst/>
              <a:rect l="l" t="t" r="r" b="b"/>
              <a:pathLst>
                <a:path w="377" h="2379" extrusionOk="0">
                  <a:moveTo>
                    <a:pt x="0" y="1"/>
                  </a:moveTo>
                  <a:lnTo>
                    <a:pt x="0" y="2379"/>
                  </a:lnTo>
                  <a:lnTo>
                    <a:pt x="377" y="2379"/>
                  </a:lnTo>
                  <a:lnTo>
                    <a:pt x="377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5" name="Google Shape;835;p30"/>
            <p:cNvSpPr/>
            <p:nvPr/>
          </p:nvSpPr>
          <p:spPr>
            <a:xfrm>
              <a:off x="1466575" y="2416275"/>
              <a:ext cx="59575" cy="9425"/>
            </a:xfrm>
            <a:custGeom>
              <a:avLst/>
              <a:gdLst/>
              <a:ahLst/>
              <a:cxnLst/>
              <a:rect l="l" t="t" r="r" b="b"/>
              <a:pathLst>
                <a:path w="2383" h="377" extrusionOk="0">
                  <a:moveTo>
                    <a:pt x="1" y="1"/>
                  </a:moveTo>
                  <a:lnTo>
                    <a:pt x="1" y="377"/>
                  </a:lnTo>
                  <a:lnTo>
                    <a:pt x="2382" y="377"/>
                  </a:lnTo>
                  <a:lnTo>
                    <a:pt x="2382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" name="Group 4">
            <a:extLst>
              <a:ext uri="{FF2B5EF4-FFF2-40B4-BE49-F238E27FC236}">
                <a16:creationId xmlns:a16="http://schemas.microsoft.com/office/drawing/2014/main" id="{0EC695E1-A733-B06C-9F0D-9BAF36A06A86}"/>
              </a:ext>
            </a:extLst>
          </p:cNvPr>
          <p:cNvGrpSpPr/>
          <p:nvPr/>
        </p:nvGrpSpPr>
        <p:grpSpPr>
          <a:xfrm>
            <a:off x="1188371" y="2928976"/>
            <a:ext cx="7863839" cy="1200329"/>
            <a:chOff x="1199563" y="3090360"/>
            <a:chExt cx="6888305" cy="1232932"/>
          </a:xfrm>
        </p:grpSpPr>
        <p:sp>
          <p:nvSpPr>
            <p:cNvPr id="2" name="TextBox 1">
              <a:extLst>
                <a:ext uri="{FF2B5EF4-FFF2-40B4-BE49-F238E27FC236}">
                  <a16:creationId xmlns:a16="http://schemas.microsoft.com/office/drawing/2014/main" id="{2E7B4169-D23E-6EF5-E420-8A06EE267172}"/>
                </a:ext>
              </a:extLst>
            </p:cNvPr>
            <p:cNvSpPr txBox="1"/>
            <p:nvPr/>
          </p:nvSpPr>
          <p:spPr>
            <a:xfrm>
              <a:off x="2315718" y="3090360"/>
              <a:ext cx="5772150" cy="12329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a-IR" sz="1800" dirty="0">
                  <a:solidFill>
                    <a:srgbClr val="383536"/>
                  </a:solidFill>
                  <a:latin typeface="Irancell" panose="02000504000000020004" pitchFamily="2" charset="-78"/>
                  <a:ea typeface="Irancell" panose="02000504000000020004" pitchFamily="2" charset="-78"/>
                  <a:cs typeface="Irancell" panose="02000504000000020004" pitchFamily="2" charset="-78"/>
                </a:rPr>
                <a:t>ســیـدمتـیـــن زرگرچـــــی</a:t>
              </a:r>
            </a:p>
            <a:p>
              <a:pPr algn="ctr"/>
              <a:r>
                <a:rPr lang="fa-IR" sz="1800" dirty="0">
                  <a:solidFill>
                    <a:srgbClr val="383536"/>
                  </a:solidFill>
                  <a:latin typeface="Irancell" panose="02000504000000020004" pitchFamily="2" charset="-78"/>
                  <a:ea typeface="Irancell" panose="02000504000000020004" pitchFamily="2" charset="-78"/>
                  <a:cs typeface="Irancell" panose="02000504000000020004" pitchFamily="2" charset="-78"/>
                </a:rPr>
                <a:t> </a:t>
              </a:r>
            </a:p>
            <a:p>
              <a:pPr algn="ctr"/>
              <a:endParaRPr lang="fa-IR" sz="1800" dirty="0">
                <a:solidFill>
                  <a:srgbClr val="383536"/>
                </a:solidFill>
                <a:latin typeface="Irancell" panose="02000504000000020004" pitchFamily="2" charset="-78"/>
                <a:ea typeface="Irancell" panose="02000504000000020004" pitchFamily="2" charset="-78"/>
                <a:cs typeface="Irancell" panose="02000504000000020004" pitchFamily="2" charset="-78"/>
              </a:endParaRPr>
            </a:p>
            <a:p>
              <a:pPr algn="ctr"/>
              <a:r>
                <a:rPr lang="fa-IR" sz="1800" dirty="0">
                  <a:solidFill>
                    <a:srgbClr val="383536"/>
                  </a:solidFill>
                  <a:latin typeface="Irancell" panose="02000504000000020004" pitchFamily="2" charset="-78"/>
                  <a:ea typeface="Irancell" panose="02000504000000020004" pitchFamily="2" charset="-78"/>
                  <a:cs typeface="Irancell" panose="02000504000000020004" pitchFamily="2" charset="-78"/>
                </a:rPr>
                <a:t>امــیرعـبــــاس دهــقــان</a:t>
              </a:r>
              <a:endParaRPr lang="en-US" sz="1800" dirty="0">
                <a:solidFill>
                  <a:srgbClr val="383536"/>
                </a:solidFill>
                <a:latin typeface="Irancell" panose="02000504000000020004" pitchFamily="2" charset="-78"/>
                <a:ea typeface="Irancell" panose="02000504000000020004" pitchFamily="2" charset="-78"/>
                <a:cs typeface="Irancell" panose="02000504000000020004" pitchFamily="2" charset="-78"/>
              </a:endParaRPr>
            </a:p>
          </p:txBody>
        </p:sp>
        <p:sp>
          <p:nvSpPr>
            <p:cNvPr id="3" name="TextBox 2">
              <a:extLst>
                <a:ext uri="{FF2B5EF4-FFF2-40B4-BE49-F238E27FC236}">
                  <a16:creationId xmlns:a16="http://schemas.microsoft.com/office/drawing/2014/main" id="{A524F078-F4A8-2226-8161-0232CB4E4457}"/>
                </a:ext>
              </a:extLst>
            </p:cNvPr>
            <p:cNvSpPr txBox="1"/>
            <p:nvPr/>
          </p:nvSpPr>
          <p:spPr>
            <a:xfrm>
              <a:off x="1199563" y="3090360"/>
              <a:ext cx="4002230" cy="12329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a-IR" sz="1800" dirty="0">
                  <a:solidFill>
                    <a:srgbClr val="383536"/>
                  </a:solidFill>
                  <a:latin typeface="Irancell" panose="02000504000000020004" pitchFamily="2" charset="-78"/>
                  <a:ea typeface="Irancell" panose="02000504000000020004" pitchFamily="2" charset="-78"/>
                  <a:cs typeface="Irancell" panose="02000504000000020004" pitchFamily="2" charset="-78"/>
                </a:rPr>
                <a:t>ســهـــیل ســـلــــطـانـــی</a:t>
              </a:r>
            </a:p>
            <a:p>
              <a:pPr algn="ctr"/>
              <a:r>
                <a:rPr lang="fa-IR" sz="1800" dirty="0">
                  <a:solidFill>
                    <a:srgbClr val="383536"/>
                  </a:solidFill>
                  <a:latin typeface="Irancell" panose="02000504000000020004" pitchFamily="2" charset="-78"/>
                  <a:ea typeface="Irancell" panose="02000504000000020004" pitchFamily="2" charset="-78"/>
                  <a:cs typeface="Irancell" panose="02000504000000020004" pitchFamily="2" charset="-78"/>
                </a:rPr>
                <a:t> </a:t>
              </a:r>
            </a:p>
            <a:p>
              <a:pPr algn="ctr"/>
              <a:endParaRPr lang="fa-IR" sz="1800" dirty="0">
                <a:solidFill>
                  <a:srgbClr val="383536"/>
                </a:solidFill>
                <a:latin typeface="Irancell" panose="02000504000000020004" pitchFamily="2" charset="-78"/>
                <a:ea typeface="Irancell" panose="02000504000000020004" pitchFamily="2" charset="-78"/>
                <a:cs typeface="Irancell" panose="02000504000000020004" pitchFamily="2" charset="-78"/>
              </a:endParaRPr>
            </a:p>
            <a:p>
              <a:pPr algn="ctr"/>
              <a:r>
                <a:rPr lang="fa-IR" sz="1800" dirty="0">
                  <a:solidFill>
                    <a:srgbClr val="383536"/>
                  </a:solidFill>
                  <a:latin typeface="Irancell" panose="02000504000000020004" pitchFamily="2" charset="-78"/>
                  <a:ea typeface="Irancell" panose="02000504000000020004" pitchFamily="2" charset="-78"/>
                  <a:cs typeface="Irancell" panose="02000504000000020004" pitchFamily="2" charset="-78"/>
                </a:rPr>
                <a:t>امــیـرحسـیـــن حـیـدری</a:t>
              </a:r>
              <a:endParaRPr lang="en-US" sz="1800" dirty="0">
                <a:solidFill>
                  <a:srgbClr val="383536"/>
                </a:solidFill>
                <a:latin typeface="Irancell" panose="02000504000000020004" pitchFamily="2" charset="-78"/>
                <a:ea typeface="Irancell" panose="02000504000000020004" pitchFamily="2" charset="-78"/>
                <a:cs typeface="Irancell" panose="02000504000000020004" pitchFamily="2" charset="-78"/>
              </a:endParaRPr>
            </a:p>
          </p:txBody>
        </p:sp>
      </p:grpSp>
      <p:sp>
        <p:nvSpPr>
          <p:cNvPr id="4" name="Rectangle 3">
            <a:extLst>
              <a:ext uri="{FF2B5EF4-FFF2-40B4-BE49-F238E27FC236}">
                <a16:creationId xmlns:a16="http://schemas.microsoft.com/office/drawing/2014/main" id="{262F58AA-BFF9-4DE3-8D5B-46C9E006462C}"/>
              </a:ext>
            </a:extLst>
          </p:cNvPr>
          <p:cNvSpPr/>
          <p:nvPr/>
        </p:nvSpPr>
        <p:spPr>
          <a:xfrm>
            <a:off x="1834791" y="2724361"/>
            <a:ext cx="5349240" cy="1510918"/>
          </a:xfrm>
          <a:prstGeom prst="rect">
            <a:avLst/>
          </a:prstGeom>
          <a:solidFill>
            <a:srgbClr val="E3EEED">
              <a:alpha val="7098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52F598A3-1845-477B-A6B8-C9F5ABA2C9CD}"/>
              </a:ext>
            </a:extLst>
          </p:cNvPr>
          <p:cNvGrpSpPr/>
          <p:nvPr/>
        </p:nvGrpSpPr>
        <p:grpSpPr>
          <a:xfrm>
            <a:off x="1188371" y="2928975"/>
            <a:ext cx="7863839" cy="1200329"/>
            <a:chOff x="1199563" y="3090360"/>
            <a:chExt cx="6888305" cy="1232932"/>
          </a:xfrm>
        </p:grpSpPr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833291BE-67CA-4C3A-BAFF-5F57C1D790D9}"/>
                </a:ext>
              </a:extLst>
            </p:cNvPr>
            <p:cNvSpPr txBox="1"/>
            <p:nvPr/>
          </p:nvSpPr>
          <p:spPr>
            <a:xfrm>
              <a:off x="2315718" y="3090360"/>
              <a:ext cx="5772150" cy="12329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a-IR" sz="1800" dirty="0">
                  <a:solidFill>
                    <a:srgbClr val="383536"/>
                  </a:solidFill>
                  <a:latin typeface="Irancell" panose="02000504000000020004" pitchFamily="2" charset="-78"/>
                  <a:ea typeface="Irancell" panose="02000504000000020004" pitchFamily="2" charset="-78"/>
                  <a:cs typeface="Irancell" panose="02000504000000020004" pitchFamily="2" charset="-78"/>
                </a:rPr>
                <a:t>فناوری اطلاعات</a:t>
              </a:r>
            </a:p>
            <a:p>
              <a:pPr algn="ctr"/>
              <a:r>
                <a:rPr lang="fa-IR" sz="1800" dirty="0">
                  <a:solidFill>
                    <a:srgbClr val="383536"/>
                  </a:solidFill>
                  <a:latin typeface="Irancell" panose="02000504000000020004" pitchFamily="2" charset="-78"/>
                  <a:ea typeface="Irancell" panose="02000504000000020004" pitchFamily="2" charset="-78"/>
                  <a:cs typeface="Irancell" panose="02000504000000020004" pitchFamily="2" charset="-78"/>
                </a:rPr>
                <a:t> </a:t>
              </a:r>
            </a:p>
            <a:p>
              <a:pPr algn="ctr"/>
              <a:endParaRPr lang="fa-IR" sz="1800" dirty="0">
                <a:solidFill>
                  <a:srgbClr val="383536"/>
                </a:solidFill>
                <a:latin typeface="Irancell" panose="02000504000000020004" pitchFamily="2" charset="-78"/>
                <a:ea typeface="Irancell" panose="02000504000000020004" pitchFamily="2" charset="-78"/>
                <a:cs typeface="Irancell" panose="02000504000000020004" pitchFamily="2" charset="-78"/>
              </a:endParaRPr>
            </a:p>
            <a:p>
              <a:pPr algn="ctr"/>
              <a:r>
                <a:rPr lang="fa-IR" sz="1800" dirty="0">
                  <a:solidFill>
                    <a:srgbClr val="383536"/>
                  </a:solidFill>
                  <a:latin typeface="Irancell" panose="02000504000000020004" pitchFamily="2" charset="-78"/>
                  <a:ea typeface="Irancell" panose="02000504000000020004" pitchFamily="2" charset="-78"/>
                  <a:cs typeface="Irancell" panose="02000504000000020004" pitchFamily="2" charset="-78"/>
                </a:rPr>
                <a:t>ارائه دهنده</a:t>
              </a:r>
              <a:endParaRPr lang="en-US" sz="1800" dirty="0">
                <a:solidFill>
                  <a:srgbClr val="383536"/>
                </a:solidFill>
                <a:latin typeface="Irancell" panose="02000504000000020004" pitchFamily="2" charset="-78"/>
                <a:ea typeface="Irancell" panose="02000504000000020004" pitchFamily="2" charset="-78"/>
                <a:cs typeface="Irancell" panose="02000504000000020004" pitchFamily="2" charset="-78"/>
              </a:endParaRPr>
            </a:p>
          </p:txBody>
        </p: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8FCC6C23-F2BB-42CA-9DE1-AD1DD03CB04B}"/>
                </a:ext>
              </a:extLst>
            </p:cNvPr>
            <p:cNvSpPr txBox="1"/>
            <p:nvPr/>
          </p:nvSpPr>
          <p:spPr>
            <a:xfrm>
              <a:off x="1199563" y="3090360"/>
              <a:ext cx="4002230" cy="12329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a-IR" sz="1800" dirty="0">
                  <a:solidFill>
                    <a:srgbClr val="383536"/>
                  </a:solidFill>
                  <a:latin typeface="Irancell" panose="02000504000000020004" pitchFamily="2" charset="-78"/>
                  <a:ea typeface="Irancell" panose="02000504000000020004" pitchFamily="2" charset="-78"/>
                  <a:cs typeface="Irancell" panose="02000504000000020004" pitchFamily="2" charset="-78"/>
                </a:rPr>
                <a:t>نویسنده</a:t>
              </a:r>
            </a:p>
            <a:p>
              <a:pPr algn="ctr"/>
              <a:r>
                <a:rPr lang="fa-IR" sz="1800" dirty="0">
                  <a:solidFill>
                    <a:srgbClr val="383536"/>
                  </a:solidFill>
                  <a:latin typeface="Irancell" panose="02000504000000020004" pitchFamily="2" charset="-78"/>
                  <a:ea typeface="Irancell" panose="02000504000000020004" pitchFamily="2" charset="-78"/>
                  <a:cs typeface="Irancell" panose="02000504000000020004" pitchFamily="2" charset="-78"/>
                </a:rPr>
                <a:t> </a:t>
              </a:r>
            </a:p>
            <a:p>
              <a:pPr algn="ctr"/>
              <a:endParaRPr lang="fa-IR" sz="1800" dirty="0">
                <a:solidFill>
                  <a:srgbClr val="383536"/>
                </a:solidFill>
                <a:latin typeface="Irancell" panose="02000504000000020004" pitchFamily="2" charset="-78"/>
                <a:ea typeface="Irancell" panose="02000504000000020004" pitchFamily="2" charset="-78"/>
                <a:cs typeface="Irancell" panose="02000504000000020004" pitchFamily="2" charset="-78"/>
              </a:endParaRPr>
            </a:p>
            <a:p>
              <a:pPr algn="ctr"/>
              <a:r>
                <a:rPr lang="fa-IR" sz="1800" dirty="0">
                  <a:solidFill>
                    <a:srgbClr val="383536"/>
                  </a:solidFill>
                  <a:latin typeface="Irancell" panose="02000504000000020004" pitchFamily="2" charset="-78"/>
                  <a:ea typeface="Irancell" panose="02000504000000020004" pitchFamily="2" charset="-78"/>
                  <a:cs typeface="Irancell" panose="02000504000000020004" pitchFamily="2" charset="-78"/>
                </a:rPr>
                <a:t>نویسنده</a:t>
              </a:r>
              <a:endParaRPr lang="en-US" sz="1800" dirty="0">
                <a:solidFill>
                  <a:srgbClr val="383536"/>
                </a:solidFill>
                <a:latin typeface="Irancell" panose="02000504000000020004" pitchFamily="2" charset="-78"/>
                <a:ea typeface="Irancell" panose="02000504000000020004" pitchFamily="2" charset="-78"/>
                <a:cs typeface="Irancell" panose="02000504000000020004" pitchFamily="2" charset="-78"/>
              </a:endParaRPr>
            </a:p>
          </p:txBody>
        </p: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DDF34E01-FD7A-1BCB-7004-86B4EF2AD7EF}"/>
              </a:ext>
            </a:extLst>
          </p:cNvPr>
          <p:cNvSpPr txBox="1"/>
          <p:nvPr/>
        </p:nvSpPr>
        <p:spPr>
          <a:xfrm>
            <a:off x="5358575" y="3627882"/>
            <a:ext cx="215704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a-IR" dirty="0">
                <a:solidFill>
                  <a:srgbClr val="383536"/>
                </a:solidFill>
                <a:latin typeface="Irancell light" panose="02000504000000020004" pitchFamily="2" charset="-78"/>
                <a:ea typeface="Irancell light" panose="02000504000000020004" pitchFamily="2" charset="-78"/>
                <a:cs typeface="Irancell light" panose="02000504000000020004" pitchFamily="2" charset="-78"/>
              </a:rPr>
              <a:t>شکل 3</a:t>
            </a:r>
            <a:endParaRPr lang="en-US" dirty="0">
              <a:solidFill>
                <a:srgbClr val="383536"/>
              </a:solidFill>
              <a:latin typeface="Irancell light" panose="02000504000000020004" pitchFamily="2" charset="-78"/>
              <a:ea typeface="Irancell light" panose="02000504000000020004" pitchFamily="2" charset="-78"/>
              <a:cs typeface="Irancell light" panose="02000504000000020004" pitchFamily="2" charset="-78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673B59C-E3E2-7C62-C286-50CFE7172B0F}"/>
              </a:ext>
            </a:extLst>
          </p:cNvPr>
          <p:cNvSpPr txBox="1"/>
          <p:nvPr/>
        </p:nvSpPr>
        <p:spPr>
          <a:xfrm>
            <a:off x="5115780" y="263943"/>
            <a:ext cx="349987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a-IR" sz="3200" dirty="0">
                <a:solidFill>
                  <a:srgbClr val="383536"/>
                </a:solidFill>
                <a:latin typeface="Irancell" panose="02000504000000020004" pitchFamily="2" charset="-78"/>
                <a:ea typeface="Irancell" panose="02000504000000020004" pitchFamily="2" charset="-78"/>
                <a:cs typeface="Irancell" panose="02000504000000020004" pitchFamily="2" charset="-78"/>
              </a:rPr>
              <a:t>جریان</a:t>
            </a:r>
            <a:endParaRPr lang="en-US" sz="3200" dirty="0">
              <a:solidFill>
                <a:srgbClr val="383536"/>
              </a:solidFill>
              <a:latin typeface="Irancell" panose="02000504000000020004" pitchFamily="2" charset="-78"/>
              <a:ea typeface="Irancell" panose="02000504000000020004" pitchFamily="2" charset="-78"/>
              <a:cs typeface="Irancell" panose="02000504000000020004" pitchFamily="2" charset="-78"/>
            </a:endParaRPr>
          </a:p>
        </p:txBody>
      </p: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BF02199F-D1AC-0E23-337A-D5AC82582947}"/>
              </a:ext>
            </a:extLst>
          </p:cNvPr>
          <p:cNvSpPr/>
          <p:nvPr/>
        </p:nvSpPr>
        <p:spPr>
          <a:xfrm>
            <a:off x="7515621" y="222836"/>
            <a:ext cx="515675" cy="526084"/>
          </a:xfrm>
          <a:prstGeom prst="roundRect">
            <a:avLst>
              <a:gd name="adj" fmla="val 25556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64818C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0BA6C98-FE5D-8D9A-2658-CA9989023598}"/>
              </a:ext>
            </a:extLst>
          </p:cNvPr>
          <p:cNvSpPr txBox="1"/>
          <p:nvPr/>
        </p:nvSpPr>
        <p:spPr>
          <a:xfrm>
            <a:off x="7515621" y="263943"/>
            <a:ext cx="5156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a-IR" sz="2800" dirty="0">
                <a:solidFill>
                  <a:schemeClr val="tx2">
                    <a:lumMod val="20000"/>
                    <a:lumOff val="80000"/>
                  </a:schemeClr>
                </a:solidFill>
                <a:latin typeface="Irancell" panose="02000504000000020004" pitchFamily="2" charset="-78"/>
                <a:ea typeface="Irancell" panose="02000504000000020004" pitchFamily="2" charset="-78"/>
                <a:cs typeface="Irancell" panose="02000504000000020004" pitchFamily="2" charset="-78"/>
              </a:rPr>
              <a:t>2</a:t>
            </a:r>
            <a:endParaRPr lang="en-US" sz="2800" dirty="0">
              <a:solidFill>
                <a:schemeClr val="tx2">
                  <a:lumMod val="20000"/>
                  <a:lumOff val="80000"/>
                </a:schemeClr>
              </a:solidFill>
              <a:latin typeface="Irancell" panose="02000504000000020004" pitchFamily="2" charset="-78"/>
              <a:ea typeface="Irancell" panose="02000504000000020004" pitchFamily="2" charset="-78"/>
              <a:cs typeface="Irancell" panose="02000504000000020004" pitchFamily="2" charset="-78"/>
            </a:endParaRP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61516492-FCB4-2D99-00BD-23E64ACDAFD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19249" y="1619250"/>
            <a:ext cx="5905500" cy="19050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2265655485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Word"/>
      </p:transition>
    </mc:Choice>
    <mc:Fallback xmlns=""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0" name="Google Shape;840;p31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a-IR" dirty="0">
                <a:latin typeface="Irancell" panose="02000504000000020004" pitchFamily="2" charset="-78"/>
                <a:ea typeface="Irancell" panose="02000504000000020004" pitchFamily="2" charset="-78"/>
                <a:cs typeface="Irancell" panose="02000504000000020004" pitchFamily="2" charset="-78"/>
              </a:rPr>
              <a:t>پودمان </a:t>
            </a:r>
            <a:r>
              <a:rPr lang="fa-IR" u="sng" dirty="0">
                <a:latin typeface="Irancell" panose="02000504000000020004" pitchFamily="2" charset="-78"/>
                <a:ea typeface="Irancell" panose="02000504000000020004" pitchFamily="2" charset="-78"/>
                <a:cs typeface="Irancell" panose="02000504000000020004" pitchFamily="2" charset="-78"/>
              </a:rPr>
              <a:t>4</a:t>
            </a:r>
            <a:r>
              <a:rPr lang="fa-IR" dirty="0">
                <a:latin typeface="Irancell" panose="02000504000000020004" pitchFamily="2" charset="-78"/>
                <a:ea typeface="Irancell" panose="02000504000000020004" pitchFamily="2" charset="-78"/>
                <a:cs typeface="Irancell" panose="02000504000000020004" pitchFamily="2" charset="-78"/>
              </a:rPr>
              <a:t> : الکترونیک</a:t>
            </a:r>
            <a:endParaRPr dirty="0">
              <a:latin typeface="Irancell" panose="02000504000000020004" pitchFamily="2" charset="-78"/>
              <a:ea typeface="Irancell" panose="02000504000000020004" pitchFamily="2" charset="-78"/>
              <a:cs typeface="Irancell" panose="02000504000000020004" pitchFamily="2" charset="-78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FB36197-ADD8-290B-D017-BE18E048A99B}"/>
              </a:ext>
            </a:extLst>
          </p:cNvPr>
          <p:cNvSpPr txBox="1"/>
          <p:nvPr/>
        </p:nvSpPr>
        <p:spPr>
          <a:xfrm>
            <a:off x="2825826" y="1425571"/>
            <a:ext cx="349234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a-IR" sz="2000" dirty="0">
                <a:solidFill>
                  <a:srgbClr val="383536"/>
                </a:solidFill>
                <a:latin typeface="Irancell" panose="02000504000000020004" pitchFamily="2" charset="-78"/>
                <a:ea typeface="Irancell" panose="02000504000000020004" pitchFamily="2" charset="-78"/>
                <a:cs typeface="Irancell" panose="02000504000000020004" pitchFamily="2" charset="-78"/>
              </a:rPr>
              <a:t>کمیت های الکتریکی</a:t>
            </a:r>
            <a:endParaRPr lang="en-US" sz="2000" dirty="0">
              <a:solidFill>
                <a:srgbClr val="383536"/>
              </a:solidFill>
              <a:latin typeface="Irancell" panose="02000504000000020004" pitchFamily="2" charset="-78"/>
              <a:ea typeface="Irancell" panose="02000504000000020004" pitchFamily="2" charset="-78"/>
              <a:cs typeface="Irancell" panose="02000504000000020004" pitchFamily="2" charset="-78"/>
            </a:endParaRP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B571A799-B06C-B811-3297-A8DD2DB673A1}"/>
              </a:ext>
            </a:extLst>
          </p:cNvPr>
          <p:cNvGrpSpPr/>
          <p:nvPr/>
        </p:nvGrpSpPr>
        <p:grpSpPr>
          <a:xfrm>
            <a:off x="3024130" y="4255615"/>
            <a:ext cx="495759" cy="592200"/>
            <a:chOff x="3024130" y="4255615"/>
            <a:chExt cx="495759" cy="592200"/>
          </a:xfrm>
        </p:grpSpPr>
        <p:sp>
          <p:nvSpPr>
            <p:cNvPr id="4" name="Rectangle: Rounded Corners 3">
              <a:extLst>
                <a:ext uri="{FF2B5EF4-FFF2-40B4-BE49-F238E27FC236}">
                  <a16:creationId xmlns:a16="http://schemas.microsoft.com/office/drawing/2014/main" id="{E17692AB-90B3-3BDB-A8A1-4A4E9A399DBF}"/>
                </a:ext>
              </a:extLst>
            </p:cNvPr>
            <p:cNvSpPr/>
            <p:nvPr/>
          </p:nvSpPr>
          <p:spPr>
            <a:xfrm>
              <a:off x="3024130" y="4255615"/>
              <a:ext cx="495759" cy="592200"/>
            </a:xfrm>
            <a:prstGeom prst="roundRect">
              <a:avLst>
                <a:gd name="adj" fmla="val 25556"/>
              </a:avLst>
            </a:prstGeom>
            <a:solidFill>
              <a:srgbClr val="64818C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64818C"/>
                </a:solidFill>
              </a:endParaRPr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6C171469-5F8A-A750-959F-35BBC60BA202}"/>
                </a:ext>
              </a:extLst>
            </p:cNvPr>
            <p:cNvSpPr txBox="1"/>
            <p:nvPr/>
          </p:nvSpPr>
          <p:spPr>
            <a:xfrm>
              <a:off x="3064591" y="4290105"/>
              <a:ext cx="414836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a-IR" sz="2800" dirty="0">
                  <a:solidFill>
                    <a:srgbClr val="F3F7F5"/>
                  </a:solidFill>
                  <a:latin typeface="Irancell" panose="02000504000000020004" pitchFamily="2" charset="-78"/>
                  <a:ea typeface="Irancell" panose="02000504000000020004" pitchFamily="2" charset="-78"/>
                  <a:cs typeface="Irancell" panose="02000504000000020004" pitchFamily="2" charset="-78"/>
                </a:rPr>
                <a:t>1</a:t>
              </a:r>
              <a:endParaRPr lang="en-US" sz="2800" dirty="0">
                <a:solidFill>
                  <a:srgbClr val="F3F7F5"/>
                </a:solidFill>
                <a:latin typeface="Irancell" panose="02000504000000020004" pitchFamily="2" charset="-78"/>
                <a:ea typeface="Irancell" panose="02000504000000020004" pitchFamily="2" charset="-78"/>
                <a:cs typeface="Irancell" panose="02000504000000020004" pitchFamily="2" charset="-78"/>
              </a:endParaRPr>
            </a:p>
          </p:txBody>
        </p:sp>
      </p:grpSp>
      <p:sp>
        <p:nvSpPr>
          <p:cNvPr id="14" name="TextBox 13">
            <a:extLst>
              <a:ext uri="{FF2B5EF4-FFF2-40B4-BE49-F238E27FC236}">
                <a16:creationId xmlns:a16="http://schemas.microsoft.com/office/drawing/2014/main" id="{C401D684-BCC5-65B6-0E18-C6B428123E21}"/>
              </a:ext>
            </a:extLst>
          </p:cNvPr>
          <p:cNvSpPr txBox="1"/>
          <p:nvPr/>
        </p:nvSpPr>
        <p:spPr>
          <a:xfrm>
            <a:off x="1328811" y="4219854"/>
            <a:ext cx="219786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a-IR" sz="2000" dirty="0">
                <a:solidFill>
                  <a:srgbClr val="383536"/>
                </a:solidFill>
                <a:latin typeface="Irancell" panose="02000504000000020004" pitchFamily="2" charset="-78"/>
                <a:ea typeface="Irancell" panose="02000504000000020004" pitchFamily="2" charset="-78"/>
                <a:cs typeface="Irancell" panose="02000504000000020004" pitchFamily="2" charset="-78"/>
              </a:rPr>
              <a:t>مقاومت</a:t>
            </a:r>
            <a:endParaRPr lang="en-US" sz="2000" dirty="0">
              <a:solidFill>
                <a:srgbClr val="383536"/>
              </a:solidFill>
              <a:latin typeface="Irancell" panose="02000504000000020004" pitchFamily="2" charset="-78"/>
              <a:ea typeface="Irancell" panose="02000504000000020004" pitchFamily="2" charset="-78"/>
              <a:cs typeface="Irancell" panose="02000504000000020004" pitchFamily="2" charset="-78"/>
            </a:endParaRP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46F3DFBC-E8AC-A338-9ED4-2790069021BC}"/>
              </a:ext>
            </a:extLst>
          </p:cNvPr>
          <p:cNvGrpSpPr/>
          <p:nvPr/>
        </p:nvGrpSpPr>
        <p:grpSpPr>
          <a:xfrm>
            <a:off x="4034927" y="3591893"/>
            <a:ext cx="495759" cy="1255922"/>
            <a:chOff x="4034927" y="3591893"/>
            <a:chExt cx="495759" cy="1255922"/>
          </a:xfrm>
        </p:grpSpPr>
        <p:sp>
          <p:nvSpPr>
            <p:cNvPr id="7" name="Rectangle: Rounded Corners 6">
              <a:extLst>
                <a:ext uri="{FF2B5EF4-FFF2-40B4-BE49-F238E27FC236}">
                  <a16:creationId xmlns:a16="http://schemas.microsoft.com/office/drawing/2014/main" id="{00A47195-DF03-1826-F9C0-1D23AD84EDC6}"/>
                </a:ext>
              </a:extLst>
            </p:cNvPr>
            <p:cNvSpPr/>
            <p:nvPr/>
          </p:nvSpPr>
          <p:spPr>
            <a:xfrm>
              <a:off x="4034927" y="3591893"/>
              <a:ext cx="495759" cy="1255922"/>
            </a:xfrm>
            <a:prstGeom prst="roundRect">
              <a:avLst>
                <a:gd name="adj" fmla="val 25556"/>
              </a:avLst>
            </a:prstGeom>
            <a:solidFill>
              <a:srgbClr val="64818C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64818C"/>
                </a:solidFill>
              </a:endParaRPr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EA8F02C4-E8C7-CB37-065C-E8D4BC424439}"/>
                </a:ext>
              </a:extLst>
            </p:cNvPr>
            <p:cNvSpPr txBox="1"/>
            <p:nvPr/>
          </p:nvSpPr>
          <p:spPr>
            <a:xfrm>
              <a:off x="4075388" y="3628133"/>
              <a:ext cx="414836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a-IR" sz="2800" dirty="0">
                  <a:solidFill>
                    <a:srgbClr val="F3F7F5"/>
                  </a:solidFill>
                  <a:latin typeface="Irancell" panose="02000504000000020004" pitchFamily="2" charset="-78"/>
                  <a:ea typeface="Irancell" panose="02000504000000020004" pitchFamily="2" charset="-78"/>
                  <a:cs typeface="Irancell" panose="02000504000000020004" pitchFamily="2" charset="-78"/>
                </a:rPr>
                <a:t>2</a:t>
              </a:r>
              <a:endParaRPr lang="en-US" sz="2800" dirty="0">
                <a:solidFill>
                  <a:srgbClr val="F3F7F5"/>
                </a:solidFill>
                <a:latin typeface="Irancell" panose="02000504000000020004" pitchFamily="2" charset="-78"/>
                <a:ea typeface="Irancell" panose="02000504000000020004" pitchFamily="2" charset="-78"/>
                <a:cs typeface="Irancell" panose="02000504000000020004" pitchFamily="2" charset="-78"/>
              </a:endParaRPr>
            </a:p>
          </p:txBody>
        </p:sp>
      </p:grpSp>
      <p:sp>
        <p:nvSpPr>
          <p:cNvPr id="15" name="TextBox 14">
            <a:extLst>
              <a:ext uri="{FF2B5EF4-FFF2-40B4-BE49-F238E27FC236}">
                <a16:creationId xmlns:a16="http://schemas.microsoft.com/office/drawing/2014/main" id="{29F2E3C0-E9A2-4F6E-4037-E9CF1CD9A366}"/>
              </a:ext>
            </a:extLst>
          </p:cNvPr>
          <p:cNvSpPr txBox="1"/>
          <p:nvPr/>
        </p:nvSpPr>
        <p:spPr>
          <a:xfrm>
            <a:off x="2521385" y="3591893"/>
            <a:ext cx="219786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a-IR" sz="2000" dirty="0">
                <a:solidFill>
                  <a:srgbClr val="383536"/>
                </a:solidFill>
                <a:latin typeface="Irancell" panose="02000504000000020004" pitchFamily="2" charset="-78"/>
                <a:ea typeface="Irancell" panose="02000504000000020004" pitchFamily="2" charset="-78"/>
                <a:cs typeface="Irancell" panose="02000504000000020004" pitchFamily="2" charset="-78"/>
              </a:rPr>
              <a:t>جریان</a:t>
            </a:r>
            <a:endParaRPr lang="en-US" sz="2000" dirty="0">
              <a:solidFill>
                <a:srgbClr val="383536"/>
              </a:solidFill>
              <a:latin typeface="Irancell" panose="02000504000000020004" pitchFamily="2" charset="-78"/>
              <a:ea typeface="Irancell" panose="02000504000000020004" pitchFamily="2" charset="-78"/>
              <a:cs typeface="Irancell" panose="02000504000000020004" pitchFamily="2" charset="-78"/>
            </a:endParaRPr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E969C219-2251-E0B0-D020-22A8BDF437E2}"/>
              </a:ext>
            </a:extLst>
          </p:cNvPr>
          <p:cNvSpPr/>
          <p:nvPr/>
        </p:nvSpPr>
        <p:spPr>
          <a:xfrm>
            <a:off x="5023694" y="2931672"/>
            <a:ext cx="495759" cy="1916143"/>
          </a:xfrm>
          <a:prstGeom prst="roundRect">
            <a:avLst>
              <a:gd name="adj" fmla="val 25556"/>
            </a:avLst>
          </a:prstGeom>
          <a:solidFill>
            <a:srgbClr val="9DB1B9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64818C"/>
              </a:solidFill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3C834404-5A0B-1859-8DCC-A5230AC10204}"/>
              </a:ext>
            </a:extLst>
          </p:cNvPr>
          <p:cNvSpPr txBox="1"/>
          <p:nvPr/>
        </p:nvSpPr>
        <p:spPr>
          <a:xfrm>
            <a:off x="5064155" y="3007685"/>
            <a:ext cx="4148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a-IR" sz="2800" dirty="0">
                <a:solidFill>
                  <a:srgbClr val="383536"/>
                </a:solidFill>
                <a:latin typeface="Irancell" panose="02000504000000020004" pitchFamily="2" charset="-78"/>
                <a:ea typeface="Irancell" panose="02000504000000020004" pitchFamily="2" charset="-78"/>
                <a:cs typeface="Irancell" panose="02000504000000020004" pitchFamily="2" charset="-78"/>
              </a:rPr>
              <a:t>3</a:t>
            </a:r>
            <a:endParaRPr lang="en-US" sz="2800" dirty="0">
              <a:solidFill>
                <a:srgbClr val="383536"/>
              </a:solidFill>
              <a:latin typeface="Irancell" panose="02000504000000020004" pitchFamily="2" charset="-78"/>
              <a:ea typeface="Irancell" panose="02000504000000020004" pitchFamily="2" charset="-78"/>
              <a:cs typeface="Irancell" panose="02000504000000020004" pitchFamily="2" charset="-78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5AE1877C-5B35-9CEF-B78C-521C995E323B}"/>
              </a:ext>
            </a:extLst>
          </p:cNvPr>
          <p:cNvSpPr txBox="1"/>
          <p:nvPr/>
        </p:nvSpPr>
        <p:spPr>
          <a:xfrm>
            <a:off x="3570630" y="2921733"/>
            <a:ext cx="219786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a-IR" sz="2000" dirty="0">
                <a:solidFill>
                  <a:srgbClr val="383536"/>
                </a:solidFill>
                <a:latin typeface="Irancell" panose="02000504000000020004" pitchFamily="2" charset="-78"/>
                <a:ea typeface="Irancell" panose="02000504000000020004" pitchFamily="2" charset="-78"/>
                <a:cs typeface="Irancell" panose="02000504000000020004" pitchFamily="2" charset="-78"/>
              </a:rPr>
              <a:t>ولتاژ</a:t>
            </a:r>
            <a:endParaRPr lang="en-US" sz="2000" dirty="0">
              <a:solidFill>
                <a:srgbClr val="383536"/>
              </a:solidFill>
              <a:latin typeface="Irancell" panose="02000504000000020004" pitchFamily="2" charset="-78"/>
              <a:ea typeface="Irancell" panose="02000504000000020004" pitchFamily="2" charset="-78"/>
              <a:cs typeface="Irancell" panose="02000504000000020004" pitchFamily="2" charset="-78"/>
            </a:endParaRPr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id="{DD423A37-97F6-E3CD-0413-CAAAA76F723D}"/>
              </a:ext>
            </a:extLst>
          </p:cNvPr>
          <p:cNvGrpSpPr/>
          <p:nvPr/>
        </p:nvGrpSpPr>
        <p:grpSpPr>
          <a:xfrm>
            <a:off x="6017538" y="2213996"/>
            <a:ext cx="495759" cy="2633819"/>
            <a:chOff x="6017538" y="2213996"/>
            <a:chExt cx="495759" cy="2633819"/>
          </a:xfrm>
        </p:grpSpPr>
        <p:sp>
          <p:nvSpPr>
            <p:cNvPr id="9" name="Rectangle: Rounded Corners 8">
              <a:extLst>
                <a:ext uri="{FF2B5EF4-FFF2-40B4-BE49-F238E27FC236}">
                  <a16:creationId xmlns:a16="http://schemas.microsoft.com/office/drawing/2014/main" id="{4045F0CD-9DDF-C735-B0E8-731343B277A4}"/>
                </a:ext>
              </a:extLst>
            </p:cNvPr>
            <p:cNvSpPr/>
            <p:nvPr/>
          </p:nvSpPr>
          <p:spPr>
            <a:xfrm>
              <a:off x="6017538" y="2213996"/>
              <a:ext cx="495759" cy="2633819"/>
            </a:xfrm>
            <a:prstGeom prst="roundRect">
              <a:avLst>
                <a:gd name="adj" fmla="val 25556"/>
              </a:avLst>
            </a:prstGeom>
            <a:solidFill>
              <a:srgbClr val="9DB1B9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64818C"/>
                </a:solidFill>
              </a:endParaRPr>
            </a:p>
          </p:txBody>
        </p: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2264D4FC-511A-80A3-1C0F-948163366C19}"/>
                </a:ext>
              </a:extLst>
            </p:cNvPr>
            <p:cNvSpPr txBox="1"/>
            <p:nvPr/>
          </p:nvSpPr>
          <p:spPr>
            <a:xfrm>
              <a:off x="6054393" y="2271452"/>
              <a:ext cx="414836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a-IR" sz="2800" dirty="0">
                  <a:solidFill>
                    <a:srgbClr val="383536"/>
                  </a:solidFill>
                  <a:latin typeface="Irancell" panose="02000504000000020004" pitchFamily="2" charset="-78"/>
                  <a:ea typeface="Irancell" panose="02000504000000020004" pitchFamily="2" charset="-78"/>
                  <a:cs typeface="Irancell" panose="02000504000000020004" pitchFamily="2" charset="-78"/>
                </a:rPr>
                <a:t>4</a:t>
              </a:r>
              <a:endParaRPr lang="en-US" sz="2800" dirty="0">
                <a:solidFill>
                  <a:srgbClr val="383536"/>
                </a:solidFill>
                <a:latin typeface="Irancell" panose="02000504000000020004" pitchFamily="2" charset="-78"/>
                <a:ea typeface="Irancell" panose="02000504000000020004" pitchFamily="2" charset="-78"/>
                <a:cs typeface="Irancell" panose="02000504000000020004" pitchFamily="2" charset="-78"/>
              </a:endParaRPr>
            </a:p>
          </p:txBody>
        </p:sp>
      </p:grpSp>
      <p:sp>
        <p:nvSpPr>
          <p:cNvPr id="17" name="TextBox 16">
            <a:extLst>
              <a:ext uri="{FF2B5EF4-FFF2-40B4-BE49-F238E27FC236}">
                <a16:creationId xmlns:a16="http://schemas.microsoft.com/office/drawing/2014/main" id="{1D6A45D3-B68A-3C8B-2E6F-01998C35149E}"/>
              </a:ext>
            </a:extLst>
          </p:cNvPr>
          <p:cNvSpPr txBox="1"/>
          <p:nvPr/>
        </p:nvSpPr>
        <p:spPr>
          <a:xfrm>
            <a:off x="4571999" y="2214443"/>
            <a:ext cx="219786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a-IR" sz="2000" dirty="0">
                <a:solidFill>
                  <a:srgbClr val="383536"/>
                </a:solidFill>
                <a:latin typeface="Irancell" panose="02000504000000020004" pitchFamily="2" charset="-78"/>
                <a:ea typeface="Irancell" panose="02000504000000020004" pitchFamily="2" charset="-78"/>
                <a:cs typeface="Irancell" panose="02000504000000020004" pitchFamily="2" charset="-78"/>
              </a:rPr>
              <a:t>توان</a:t>
            </a:r>
            <a:endParaRPr lang="en-US" sz="2000" dirty="0">
              <a:solidFill>
                <a:srgbClr val="383536"/>
              </a:solidFill>
              <a:latin typeface="Irancell" panose="02000504000000020004" pitchFamily="2" charset="-78"/>
              <a:ea typeface="Irancell" panose="02000504000000020004" pitchFamily="2" charset="-78"/>
              <a:cs typeface="Irancell" panose="02000504000000020004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42357083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/>
      </p:transition>
    </mc:Choice>
    <mc:Fallback xmlns="">
      <p:transition spd="slow">
        <p:spli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64818C"/>
                                      </p:to>
                                    </p:animClr>
                                    <p:animClr clrSpc="rgb" dir="cw">
                                      <p:cBhvr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64818C"/>
                                      </p:to>
                                    </p:animClr>
                                    <p:set>
                                      <p:cBhvr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1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3F7F5"/>
                                      </p:to>
                                    </p:animClr>
                                    <p:animClr clrSpc="rgb" dir="cw">
                                      <p:cBhvr>
                                        <p:cTn id="12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3F7F5"/>
                                      </p:to>
                                    </p:animClr>
                                    <p:set>
                                      <p:cBhvr>
                                        <p:cTn id="13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2" grpId="0" build="allAtOnce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C1D0C171-6798-04B2-ED73-82D9E0AD5E22}"/>
              </a:ext>
            </a:extLst>
          </p:cNvPr>
          <p:cNvSpPr txBox="1"/>
          <p:nvPr/>
        </p:nvSpPr>
        <p:spPr>
          <a:xfrm>
            <a:off x="1682052" y="1848475"/>
            <a:ext cx="4784631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a-IR" sz="8800" dirty="0">
                <a:solidFill>
                  <a:srgbClr val="383536"/>
                </a:solidFill>
                <a:latin typeface="Irancell" panose="02000504000000020004" pitchFamily="2" charset="-78"/>
                <a:ea typeface="Irancell" panose="02000504000000020004" pitchFamily="2" charset="-78"/>
                <a:cs typeface="Irancell" panose="02000504000000020004" pitchFamily="2" charset="-78"/>
              </a:rPr>
              <a:t>ولتاژ</a:t>
            </a:r>
            <a:endParaRPr lang="en-US" sz="8800" dirty="0">
              <a:solidFill>
                <a:srgbClr val="383536"/>
              </a:solidFill>
              <a:latin typeface="Irancell" panose="02000504000000020004" pitchFamily="2" charset="-78"/>
              <a:ea typeface="Irancell" panose="02000504000000020004" pitchFamily="2" charset="-78"/>
              <a:cs typeface="Irancell" panose="02000504000000020004" pitchFamily="2" charset="-78"/>
            </a:endParaRP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00E5A6AD-0A71-1FE1-CAFD-BA2451467D6F}"/>
              </a:ext>
            </a:extLst>
          </p:cNvPr>
          <p:cNvSpPr/>
          <p:nvPr/>
        </p:nvSpPr>
        <p:spPr>
          <a:xfrm>
            <a:off x="5318863" y="1863247"/>
            <a:ext cx="1147820" cy="1129410"/>
          </a:xfrm>
          <a:prstGeom prst="roundRect">
            <a:avLst>
              <a:gd name="adj" fmla="val 29708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64818C"/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935CB9D-6FA9-B5A2-7C0F-AA1B0FDD6A16}"/>
              </a:ext>
            </a:extLst>
          </p:cNvPr>
          <p:cNvSpPr txBox="1"/>
          <p:nvPr/>
        </p:nvSpPr>
        <p:spPr>
          <a:xfrm>
            <a:off x="5441235" y="2017752"/>
            <a:ext cx="903075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a-IR" sz="6600" dirty="0">
                <a:solidFill>
                  <a:schemeClr val="tx2">
                    <a:lumMod val="20000"/>
                    <a:lumOff val="80000"/>
                  </a:schemeClr>
                </a:solidFill>
                <a:latin typeface="Irancell" panose="02000504000000020004" pitchFamily="2" charset="-78"/>
                <a:ea typeface="Irancell" panose="02000504000000020004" pitchFamily="2" charset="-78"/>
                <a:cs typeface="Irancell" panose="02000504000000020004" pitchFamily="2" charset="-78"/>
              </a:rPr>
              <a:t>3</a:t>
            </a:r>
            <a:endParaRPr lang="en-US" sz="6600" dirty="0">
              <a:solidFill>
                <a:schemeClr val="tx2">
                  <a:lumMod val="20000"/>
                  <a:lumOff val="80000"/>
                </a:schemeClr>
              </a:solidFill>
              <a:latin typeface="Irancell" panose="02000504000000020004" pitchFamily="2" charset="-78"/>
              <a:ea typeface="Irancell" panose="02000504000000020004" pitchFamily="2" charset="-78"/>
              <a:cs typeface="Irancell" panose="02000504000000020004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7839755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Word"/>
      </p:transition>
    </mc:Choice>
    <mc:Fallback xmlns="">
      <p:transition spd="slow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91E9C34E-A2BF-B7CA-46E0-DFC978555AE7}"/>
              </a:ext>
            </a:extLst>
          </p:cNvPr>
          <p:cNvSpPr txBox="1"/>
          <p:nvPr/>
        </p:nvSpPr>
        <p:spPr>
          <a:xfrm>
            <a:off x="5256457" y="245857"/>
            <a:ext cx="349987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a-IR" sz="3200" dirty="0">
                <a:solidFill>
                  <a:srgbClr val="383536"/>
                </a:solidFill>
                <a:latin typeface="Irancell" panose="02000504000000020004" pitchFamily="2" charset="-78"/>
                <a:ea typeface="Irancell" panose="02000504000000020004" pitchFamily="2" charset="-78"/>
                <a:cs typeface="Irancell" panose="02000504000000020004" pitchFamily="2" charset="-78"/>
              </a:rPr>
              <a:t>ولتاژ</a:t>
            </a:r>
            <a:endParaRPr lang="en-US" sz="3200" dirty="0">
              <a:solidFill>
                <a:srgbClr val="383536"/>
              </a:solidFill>
              <a:latin typeface="Irancell" panose="02000504000000020004" pitchFamily="2" charset="-78"/>
              <a:ea typeface="Irancell" panose="02000504000000020004" pitchFamily="2" charset="-78"/>
              <a:cs typeface="Irancell" panose="02000504000000020004" pitchFamily="2" charset="-78"/>
            </a:endParaRPr>
          </a:p>
        </p:txBody>
      </p: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BEBBE0F1-EEB4-DAAC-6F48-C086A86ACB1B}"/>
              </a:ext>
            </a:extLst>
          </p:cNvPr>
          <p:cNvSpPr/>
          <p:nvPr/>
        </p:nvSpPr>
        <p:spPr>
          <a:xfrm>
            <a:off x="7515621" y="222836"/>
            <a:ext cx="515675" cy="526084"/>
          </a:xfrm>
          <a:prstGeom prst="roundRect">
            <a:avLst>
              <a:gd name="adj" fmla="val 25556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64818C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1C1AAD2-B42A-E596-0859-9DBA2AB2B18B}"/>
              </a:ext>
            </a:extLst>
          </p:cNvPr>
          <p:cNvSpPr txBox="1"/>
          <p:nvPr/>
        </p:nvSpPr>
        <p:spPr>
          <a:xfrm>
            <a:off x="7515621" y="275599"/>
            <a:ext cx="5156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a-IR" sz="2800" dirty="0">
                <a:solidFill>
                  <a:schemeClr val="tx2">
                    <a:lumMod val="20000"/>
                    <a:lumOff val="80000"/>
                  </a:schemeClr>
                </a:solidFill>
                <a:latin typeface="Irancell" panose="02000504000000020004" pitchFamily="2" charset="-78"/>
                <a:ea typeface="Irancell" panose="02000504000000020004" pitchFamily="2" charset="-78"/>
                <a:cs typeface="Irancell" panose="02000504000000020004" pitchFamily="2" charset="-78"/>
              </a:rPr>
              <a:t>3</a:t>
            </a:r>
            <a:endParaRPr lang="en-US" sz="2800" dirty="0">
              <a:solidFill>
                <a:schemeClr val="tx2">
                  <a:lumMod val="20000"/>
                  <a:lumOff val="80000"/>
                </a:schemeClr>
              </a:solidFill>
              <a:latin typeface="Irancell" panose="02000504000000020004" pitchFamily="2" charset="-78"/>
              <a:ea typeface="Irancell" panose="02000504000000020004" pitchFamily="2" charset="-78"/>
              <a:cs typeface="Irancell" panose="02000504000000020004" pitchFamily="2" charset="-78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C6D1433-7373-6ABB-77F9-03730D78BC43}"/>
              </a:ext>
            </a:extLst>
          </p:cNvPr>
          <p:cNvSpPr txBox="1"/>
          <p:nvPr/>
        </p:nvSpPr>
        <p:spPr>
          <a:xfrm>
            <a:off x="0" y="1402200"/>
            <a:ext cx="856763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SA" sz="1600" dirty="0">
                <a:solidFill>
                  <a:srgbClr val="383536"/>
                </a:solidFill>
                <a:effectLst/>
                <a:latin typeface="Irancell Bold" panose="02000504000000020004" pitchFamily="2" charset="-78"/>
                <a:ea typeface="Irancell Bold" panose="02000504000000020004" pitchFamily="2" charset="-78"/>
                <a:cs typeface="Irancell Bold" panose="02000504000000020004" pitchFamily="2" charset="-78"/>
              </a:rPr>
              <a:t>ولتاژ</a:t>
            </a:r>
            <a:r>
              <a:rPr lang="fa-IR" sz="1600" dirty="0">
                <a:solidFill>
                  <a:srgbClr val="383536"/>
                </a:solidFill>
                <a:effectLst/>
                <a:latin typeface="Irancell Bold" panose="02000504000000020004" pitchFamily="2" charset="-78"/>
                <a:ea typeface="Irancell Bold" panose="02000504000000020004" pitchFamily="2" charset="-78"/>
                <a:cs typeface="Irancell Bold" panose="02000504000000020004" pitchFamily="2" charset="-78"/>
              </a:rPr>
              <a:t> </a:t>
            </a:r>
            <a:r>
              <a:rPr lang="ar-SA" sz="1600" dirty="0">
                <a:solidFill>
                  <a:srgbClr val="383536"/>
                </a:solidFill>
                <a:effectLst/>
                <a:latin typeface="Irancell Bold" panose="02000504000000020004" pitchFamily="2" charset="-78"/>
                <a:ea typeface="Irancell Bold" panose="02000504000000020004" pitchFamily="2" charset="-78"/>
                <a:cs typeface="Irancell Bold" panose="02000504000000020004" pitchFamily="2" charset="-78"/>
              </a:rPr>
              <a:t> (</a:t>
            </a:r>
            <a:r>
              <a:rPr lang="en-US" sz="1600" dirty="0">
                <a:solidFill>
                  <a:srgbClr val="383536"/>
                </a:solidFill>
                <a:effectLst/>
                <a:latin typeface="Irancell Bold" panose="02000504000000020004" pitchFamily="2" charset="-78"/>
                <a:ea typeface="Irancell Bold" panose="02000504000000020004" pitchFamily="2" charset="-78"/>
                <a:cs typeface="Irancell Bold" panose="02000504000000020004" pitchFamily="2" charset="-78"/>
              </a:rPr>
              <a:t>V</a:t>
            </a:r>
            <a:r>
              <a:rPr lang="ar-SA" sz="1600" dirty="0">
                <a:solidFill>
                  <a:srgbClr val="383536"/>
                </a:solidFill>
                <a:effectLst/>
                <a:latin typeface="Irancell Bold" panose="02000504000000020004" pitchFamily="2" charset="-78"/>
                <a:ea typeface="Irancell Bold" panose="02000504000000020004" pitchFamily="2" charset="-78"/>
                <a:cs typeface="Irancell Bold" panose="02000504000000020004" pitchFamily="2" charset="-78"/>
              </a:rPr>
              <a:t>)</a:t>
            </a:r>
            <a:r>
              <a:rPr lang="fa-IR" sz="1600" dirty="0">
                <a:solidFill>
                  <a:srgbClr val="383536"/>
                </a:solidFill>
                <a:effectLst/>
                <a:latin typeface="Irancell Bold" panose="02000504000000020004" pitchFamily="2" charset="-78"/>
                <a:ea typeface="Irancell Bold" panose="02000504000000020004" pitchFamily="2" charset="-78"/>
                <a:cs typeface="Irancell Bold" panose="02000504000000020004" pitchFamily="2" charset="-78"/>
              </a:rPr>
              <a:t> </a:t>
            </a:r>
            <a:r>
              <a:rPr lang="ar-SA" sz="1600" dirty="0">
                <a:solidFill>
                  <a:srgbClr val="383536"/>
                </a:solidFill>
                <a:effectLst/>
                <a:latin typeface="Irancell light" panose="02000504000000020004" pitchFamily="2" charset="-78"/>
                <a:ea typeface="Irancell light" panose="02000504000000020004" pitchFamily="2" charset="-78"/>
                <a:cs typeface="Irancell light" panose="02000504000000020004" pitchFamily="2" charset="-78"/>
              </a:rPr>
              <a:t>:</a:t>
            </a:r>
            <a:r>
              <a:rPr lang="fa-IR" sz="1600" dirty="0">
                <a:solidFill>
                  <a:srgbClr val="383536"/>
                </a:solidFill>
                <a:effectLst/>
                <a:ea typeface="Calibri" panose="020F0502020204030204" pitchFamily="34" charset="0"/>
                <a:cs typeface="Irancell Light" panose="02000504000000020004" pitchFamily="2" charset="-78"/>
              </a:rPr>
              <a:t> نیرویی که باعث به وجود آمدن جریان در یک مدار الکتریکی می‌شود.</a:t>
            </a:r>
            <a:endParaRPr lang="fa-IR" sz="1600" dirty="0">
              <a:solidFill>
                <a:srgbClr val="383536"/>
              </a:solidFill>
              <a:latin typeface="Irancell light" panose="02000504000000020004" pitchFamily="2" charset="-78"/>
              <a:ea typeface="Irancell light" panose="02000504000000020004" pitchFamily="2" charset="-78"/>
              <a:cs typeface="Irancell light" panose="02000504000000020004" pitchFamily="2" charset="-78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6D994BC-2E86-5501-8532-8F6166C16A49}"/>
              </a:ext>
            </a:extLst>
          </p:cNvPr>
          <p:cNvSpPr txBox="1"/>
          <p:nvPr/>
        </p:nvSpPr>
        <p:spPr>
          <a:xfrm>
            <a:off x="-440673" y="1769939"/>
            <a:ext cx="900830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fa-IR" sz="1600" dirty="0">
                <a:solidFill>
                  <a:srgbClr val="383536"/>
                </a:solidFill>
                <a:effectLst/>
                <a:ea typeface="Calibri" panose="020F0502020204030204" pitchFamily="34" charset="0"/>
                <a:cs typeface="Irancell Light" panose="02000504000000020004" pitchFamily="2" charset="-78"/>
              </a:rPr>
              <a:t>منابع ولتاژ الکتریکی را به 2 دسته منابع مستقیم و منابع متناوب تقسیم می‌کنند :</a:t>
            </a:r>
          </a:p>
          <a:p>
            <a:pPr algn="r" rtl="1"/>
            <a:r>
              <a:rPr lang="fa-IR" sz="1600" dirty="0">
                <a:solidFill>
                  <a:srgbClr val="383536"/>
                </a:solidFill>
                <a:latin typeface="Irancell Bold" panose="02000504000000020004" pitchFamily="2" charset="-78"/>
                <a:ea typeface="Irancell Bold" panose="02000504000000020004" pitchFamily="2" charset="-78"/>
                <a:cs typeface="Irancell Bold" panose="02000504000000020004" pitchFamily="2" charset="-78"/>
              </a:rPr>
              <a:t>1. منبع ولتاژ مستقیم (</a:t>
            </a:r>
            <a:r>
              <a:rPr lang="en-US" sz="1600" dirty="0">
                <a:solidFill>
                  <a:srgbClr val="383536"/>
                </a:solidFill>
                <a:latin typeface="Irancell Bold" panose="02000504000000020004" pitchFamily="2" charset="-78"/>
                <a:ea typeface="Irancell Bold" panose="02000504000000020004" pitchFamily="2" charset="-78"/>
                <a:cs typeface="Irancell Bold" panose="02000504000000020004" pitchFamily="2" charset="-78"/>
              </a:rPr>
              <a:t>DC</a:t>
            </a:r>
            <a:r>
              <a:rPr lang="fa-IR" sz="1600" dirty="0">
                <a:solidFill>
                  <a:srgbClr val="383536"/>
                </a:solidFill>
                <a:latin typeface="Irancell Bold" panose="02000504000000020004" pitchFamily="2" charset="-78"/>
                <a:ea typeface="Irancell Bold" panose="02000504000000020004" pitchFamily="2" charset="-78"/>
                <a:cs typeface="Irancell Bold" panose="02000504000000020004" pitchFamily="2" charset="-78"/>
              </a:rPr>
              <a:t>) </a:t>
            </a:r>
            <a:r>
              <a:rPr lang="fa-IR" sz="1600" dirty="0">
                <a:solidFill>
                  <a:srgbClr val="383536"/>
                </a:solidFill>
                <a:latin typeface="Irancell light" panose="02000504000000020004" pitchFamily="2" charset="-78"/>
                <a:ea typeface="Irancell light" panose="02000504000000020004" pitchFamily="2" charset="-78"/>
                <a:cs typeface="Irancell light" panose="02000504000000020004" pitchFamily="2" charset="-78"/>
              </a:rPr>
              <a:t>:</a:t>
            </a:r>
            <a:r>
              <a:rPr lang="en-US" sz="1600" dirty="0">
                <a:solidFill>
                  <a:srgbClr val="383536"/>
                </a:solidFill>
                <a:latin typeface="Irancell Bold" panose="02000504000000020004" pitchFamily="2" charset="-78"/>
                <a:ea typeface="Irancell Bold" panose="02000504000000020004" pitchFamily="2" charset="-78"/>
                <a:cs typeface="Irancell Bold" panose="02000504000000020004" pitchFamily="2" charset="-78"/>
              </a:rPr>
              <a:t> </a:t>
            </a:r>
            <a:r>
              <a:rPr lang="fa-IR" sz="1600" dirty="0">
                <a:solidFill>
                  <a:srgbClr val="383536"/>
                </a:solidFill>
                <a:latin typeface="Irancell Bold" panose="02000504000000020004" pitchFamily="2" charset="-78"/>
                <a:ea typeface="Irancell Bold" panose="02000504000000020004" pitchFamily="2" charset="-78"/>
                <a:cs typeface="Irancell Bold" panose="02000504000000020004" pitchFamily="2" charset="-78"/>
              </a:rPr>
              <a:t> </a:t>
            </a:r>
            <a:r>
              <a:rPr lang="fa-IR" sz="1600" dirty="0">
                <a:solidFill>
                  <a:srgbClr val="383536"/>
                </a:solidFill>
                <a:effectLst/>
                <a:ea typeface="Calibri" panose="020F0502020204030204" pitchFamily="34" charset="0"/>
                <a:cs typeface="Irancell Light" panose="02000504000000020004" pitchFamily="2" charset="-78"/>
              </a:rPr>
              <a:t>منبع هایی که قطب مثبت و منفی ثابت دارند و حرکت الکترون ها</a:t>
            </a:r>
          </a:p>
          <a:p>
            <a:pPr algn="r" rtl="1"/>
            <a:r>
              <a:rPr lang="fa-IR" sz="1600" dirty="0">
                <a:solidFill>
                  <a:srgbClr val="383536"/>
                </a:solidFill>
                <a:effectLst/>
                <a:ea typeface="Calibri" panose="020F0502020204030204" pitchFamily="34" charset="0"/>
                <a:cs typeface="Irancell Light" panose="02000504000000020004" pitchFamily="2" charset="-78"/>
              </a:rPr>
              <a:t>در مدار آنها در یک جهت ثابت است مثل باطری قلمی و باطری شارژی و شارژر ها.</a:t>
            </a:r>
            <a:endParaRPr lang="en-US" sz="1600" dirty="0">
              <a:solidFill>
                <a:srgbClr val="383536"/>
              </a:solidFill>
              <a:effectLst/>
              <a:ea typeface="Calibri" panose="020F0502020204030204" pitchFamily="34" charset="0"/>
              <a:cs typeface="Irancell Light" panose="02000504000000020004" pitchFamily="2" charset="-78"/>
            </a:endParaRPr>
          </a:p>
          <a:p>
            <a:pPr algn="r" rtl="1"/>
            <a:r>
              <a:rPr lang="fa-IR" sz="1600" dirty="0">
                <a:solidFill>
                  <a:srgbClr val="383536"/>
                </a:solidFill>
                <a:latin typeface="Irancell Bold" panose="02000504000000020004" pitchFamily="2" charset="-78"/>
                <a:ea typeface="Irancell Bold" panose="02000504000000020004" pitchFamily="2" charset="-78"/>
                <a:cs typeface="Irancell Bold" panose="02000504000000020004" pitchFamily="2" charset="-78"/>
              </a:rPr>
              <a:t>2. منبع ولتاژ متناوب (</a:t>
            </a:r>
            <a:r>
              <a:rPr lang="en-US" sz="1600" dirty="0">
                <a:solidFill>
                  <a:srgbClr val="383536"/>
                </a:solidFill>
                <a:latin typeface="Irancell Bold" panose="02000504000000020004" pitchFamily="2" charset="-78"/>
                <a:ea typeface="Irancell Bold" panose="02000504000000020004" pitchFamily="2" charset="-78"/>
                <a:cs typeface="Irancell Bold" panose="02000504000000020004" pitchFamily="2" charset="-78"/>
              </a:rPr>
              <a:t> (AC</a:t>
            </a:r>
            <a:r>
              <a:rPr lang="fa-IR" sz="1600" dirty="0">
                <a:solidFill>
                  <a:srgbClr val="383536"/>
                </a:solidFill>
                <a:latin typeface="Irancell light" panose="02000504000000020004" pitchFamily="2" charset="-78"/>
                <a:ea typeface="Irancell light" panose="02000504000000020004" pitchFamily="2" charset="-78"/>
                <a:cs typeface="Irancell light" panose="02000504000000020004" pitchFamily="2" charset="-78"/>
              </a:rPr>
              <a:t>: </a:t>
            </a:r>
            <a:r>
              <a:rPr lang="fa-IR" sz="1600" dirty="0">
                <a:solidFill>
                  <a:srgbClr val="383536"/>
                </a:solidFill>
                <a:effectLst/>
                <a:ea typeface="Calibri" panose="020F0502020204030204" pitchFamily="34" charset="0"/>
                <a:cs typeface="Irancell Light" panose="02000504000000020004" pitchFamily="2" charset="-78"/>
              </a:rPr>
              <a:t>قطب مثبت و منفی آن به ترتیب جا به جا می‌شوند و با این جابجایی</a:t>
            </a:r>
          </a:p>
          <a:p>
            <a:pPr algn="r" rtl="1"/>
            <a:r>
              <a:rPr lang="fa-IR" sz="1600" dirty="0">
                <a:solidFill>
                  <a:srgbClr val="383536"/>
                </a:solidFill>
                <a:effectLst/>
                <a:ea typeface="Calibri" panose="020F0502020204030204" pitchFamily="34" charset="0"/>
                <a:cs typeface="Irancell Light" panose="02000504000000020004" pitchFamily="2" charset="-78"/>
              </a:rPr>
              <a:t>جهت جریان الکتریکی در مدار نیز تغییر می‌کند. برق شهر نمونه ای از این منبع است.</a:t>
            </a:r>
            <a:endParaRPr lang="fa-IR" sz="1600" dirty="0">
              <a:solidFill>
                <a:srgbClr val="383536"/>
              </a:solidFill>
              <a:latin typeface="Irancell Bold" panose="02000504000000020004" pitchFamily="2" charset="-78"/>
              <a:ea typeface="Irancell Bold" panose="02000504000000020004" pitchFamily="2" charset="-78"/>
              <a:cs typeface="Irancell Bold" panose="02000504000000020004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059233806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0" name="Google Shape;840;p31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a-IR" dirty="0">
                <a:latin typeface="Irancell" panose="02000504000000020004" pitchFamily="2" charset="-78"/>
                <a:ea typeface="Irancell" panose="02000504000000020004" pitchFamily="2" charset="-78"/>
                <a:cs typeface="Irancell" panose="02000504000000020004" pitchFamily="2" charset="-78"/>
              </a:rPr>
              <a:t>پودمان </a:t>
            </a:r>
            <a:r>
              <a:rPr lang="fa-IR" u="sng" dirty="0">
                <a:latin typeface="Irancell" panose="02000504000000020004" pitchFamily="2" charset="-78"/>
                <a:ea typeface="Irancell" panose="02000504000000020004" pitchFamily="2" charset="-78"/>
                <a:cs typeface="Irancell" panose="02000504000000020004" pitchFamily="2" charset="-78"/>
              </a:rPr>
              <a:t>4</a:t>
            </a:r>
            <a:r>
              <a:rPr lang="fa-IR" dirty="0">
                <a:latin typeface="Irancell" panose="02000504000000020004" pitchFamily="2" charset="-78"/>
                <a:ea typeface="Irancell" panose="02000504000000020004" pitchFamily="2" charset="-78"/>
                <a:cs typeface="Irancell" panose="02000504000000020004" pitchFamily="2" charset="-78"/>
              </a:rPr>
              <a:t> : الکترونیک</a:t>
            </a:r>
            <a:endParaRPr dirty="0">
              <a:latin typeface="Irancell" panose="02000504000000020004" pitchFamily="2" charset="-78"/>
              <a:ea typeface="Irancell" panose="02000504000000020004" pitchFamily="2" charset="-78"/>
              <a:cs typeface="Irancell" panose="02000504000000020004" pitchFamily="2" charset="-78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FB36197-ADD8-290B-D017-BE18E048A99B}"/>
              </a:ext>
            </a:extLst>
          </p:cNvPr>
          <p:cNvSpPr txBox="1"/>
          <p:nvPr/>
        </p:nvSpPr>
        <p:spPr>
          <a:xfrm>
            <a:off x="2825826" y="1425571"/>
            <a:ext cx="349234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a-IR" sz="2000" dirty="0">
                <a:solidFill>
                  <a:srgbClr val="383536"/>
                </a:solidFill>
                <a:latin typeface="Irancell" panose="02000504000000020004" pitchFamily="2" charset="-78"/>
                <a:ea typeface="Irancell" panose="02000504000000020004" pitchFamily="2" charset="-78"/>
                <a:cs typeface="Irancell" panose="02000504000000020004" pitchFamily="2" charset="-78"/>
              </a:rPr>
              <a:t>کمیت های الکتریکی</a:t>
            </a:r>
            <a:endParaRPr lang="en-US" sz="2000" dirty="0">
              <a:solidFill>
                <a:srgbClr val="383536"/>
              </a:solidFill>
              <a:latin typeface="Irancell" panose="02000504000000020004" pitchFamily="2" charset="-78"/>
              <a:ea typeface="Irancell" panose="02000504000000020004" pitchFamily="2" charset="-78"/>
              <a:cs typeface="Irancell" panose="02000504000000020004" pitchFamily="2" charset="-78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C401D684-BCC5-65B6-0E18-C6B428123E21}"/>
              </a:ext>
            </a:extLst>
          </p:cNvPr>
          <p:cNvSpPr txBox="1"/>
          <p:nvPr/>
        </p:nvSpPr>
        <p:spPr>
          <a:xfrm>
            <a:off x="1322024" y="4232327"/>
            <a:ext cx="219786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a-IR" sz="2000" dirty="0">
                <a:solidFill>
                  <a:srgbClr val="383536"/>
                </a:solidFill>
                <a:latin typeface="Irancell" panose="02000504000000020004" pitchFamily="2" charset="-78"/>
                <a:ea typeface="Irancell" panose="02000504000000020004" pitchFamily="2" charset="-78"/>
                <a:cs typeface="Irancell" panose="02000504000000020004" pitchFamily="2" charset="-78"/>
              </a:rPr>
              <a:t>مقاومت</a:t>
            </a:r>
            <a:endParaRPr lang="en-US" sz="2000" dirty="0">
              <a:solidFill>
                <a:srgbClr val="383536"/>
              </a:solidFill>
              <a:latin typeface="Irancell" panose="02000504000000020004" pitchFamily="2" charset="-78"/>
              <a:ea typeface="Irancell" panose="02000504000000020004" pitchFamily="2" charset="-78"/>
              <a:cs typeface="Irancell" panose="02000504000000020004" pitchFamily="2" charset="-78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29F2E3C0-E9A2-4F6E-4037-E9CF1CD9A366}"/>
              </a:ext>
            </a:extLst>
          </p:cNvPr>
          <p:cNvSpPr txBox="1"/>
          <p:nvPr/>
        </p:nvSpPr>
        <p:spPr>
          <a:xfrm>
            <a:off x="2521385" y="3591893"/>
            <a:ext cx="219786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a-IR" sz="2000" dirty="0">
                <a:solidFill>
                  <a:srgbClr val="383536"/>
                </a:solidFill>
                <a:latin typeface="Irancell" panose="02000504000000020004" pitchFamily="2" charset="-78"/>
                <a:ea typeface="Irancell" panose="02000504000000020004" pitchFamily="2" charset="-78"/>
                <a:cs typeface="Irancell" panose="02000504000000020004" pitchFamily="2" charset="-78"/>
              </a:rPr>
              <a:t>جریان</a:t>
            </a:r>
            <a:endParaRPr lang="en-US" sz="2000" dirty="0">
              <a:solidFill>
                <a:srgbClr val="383536"/>
              </a:solidFill>
              <a:latin typeface="Irancell" panose="02000504000000020004" pitchFamily="2" charset="-78"/>
              <a:ea typeface="Irancell" panose="02000504000000020004" pitchFamily="2" charset="-78"/>
              <a:cs typeface="Irancell" panose="02000504000000020004" pitchFamily="2" charset="-78"/>
            </a:endParaRP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6FD6308B-2DC2-7BF3-2E12-975CA070E034}"/>
              </a:ext>
            </a:extLst>
          </p:cNvPr>
          <p:cNvGrpSpPr/>
          <p:nvPr/>
        </p:nvGrpSpPr>
        <p:grpSpPr>
          <a:xfrm>
            <a:off x="3024130" y="2921733"/>
            <a:ext cx="2481546" cy="1926082"/>
            <a:chOff x="3024130" y="2921733"/>
            <a:chExt cx="2481546" cy="1926082"/>
          </a:xfrm>
        </p:grpSpPr>
        <p:sp>
          <p:nvSpPr>
            <p:cNvPr id="4" name="Rectangle: Rounded Corners 3">
              <a:extLst>
                <a:ext uri="{FF2B5EF4-FFF2-40B4-BE49-F238E27FC236}">
                  <a16:creationId xmlns:a16="http://schemas.microsoft.com/office/drawing/2014/main" id="{E17692AB-90B3-3BDB-A8A1-4A4E9A399DBF}"/>
                </a:ext>
              </a:extLst>
            </p:cNvPr>
            <p:cNvSpPr/>
            <p:nvPr/>
          </p:nvSpPr>
          <p:spPr>
            <a:xfrm>
              <a:off x="3024130" y="4255615"/>
              <a:ext cx="495759" cy="592200"/>
            </a:xfrm>
            <a:prstGeom prst="roundRect">
              <a:avLst>
                <a:gd name="adj" fmla="val 25556"/>
              </a:avLst>
            </a:prstGeom>
            <a:solidFill>
              <a:srgbClr val="64818C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64818C"/>
                </a:solidFill>
              </a:endParaRPr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6C171469-5F8A-A750-959F-35BBC60BA202}"/>
                </a:ext>
              </a:extLst>
            </p:cNvPr>
            <p:cNvSpPr txBox="1"/>
            <p:nvPr/>
          </p:nvSpPr>
          <p:spPr>
            <a:xfrm>
              <a:off x="3076021" y="4290105"/>
              <a:ext cx="414836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a-IR" sz="2800" dirty="0">
                  <a:solidFill>
                    <a:srgbClr val="F3F7F5"/>
                  </a:solidFill>
                  <a:latin typeface="Irancell" panose="02000504000000020004" pitchFamily="2" charset="-78"/>
                  <a:ea typeface="Irancell" panose="02000504000000020004" pitchFamily="2" charset="-78"/>
                  <a:cs typeface="Irancell" panose="02000504000000020004" pitchFamily="2" charset="-78"/>
                </a:rPr>
                <a:t>1</a:t>
              </a:r>
              <a:endParaRPr lang="en-US" sz="2800" dirty="0">
                <a:solidFill>
                  <a:srgbClr val="F3F7F5"/>
                </a:solidFill>
                <a:latin typeface="Irancell" panose="02000504000000020004" pitchFamily="2" charset="-78"/>
                <a:ea typeface="Irancell" panose="02000504000000020004" pitchFamily="2" charset="-78"/>
                <a:cs typeface="Irancell" panose="02000504000000020004" pitchFamily="2" charset="-78"/>
              </a:endParaRPr>
            </a:p>
          </p:txBody>
        </p:sp>
        <p:sp>
          <p:nvSpPr>
            <p:cNvPr id="7" name="Rectangle: Rounded Corners 6">
              <a:extLst>
                <a:ext uri="{FF2B5EF4-FFF2-40B4-BE49-F238E27FC236}">
                  <a16:creationId xmlns:a16="http://schemas.microsoft.com/office/drawing/2014/main" id="{00A47195-DF03-1826-F9C0-1D23AD84EDC6}"/>
                </a:ext>
              </a:extLst>
            </p:cNvPr>
            <p:cNvSpPr/>
            <p:nvPr/>
          </p:nvSpPr>
          <p:spPr>
            <a:xfrm>
              <a:off x="4034927" y="3591893"/>
              <a:ext cx="495759" cy="1255922"/>
            </a:xfrm>
            <a:prstGeom prst="roundRect">
              <a:avLst>
                <a:gd name="adj" fmla="val 25556"/>
              </a:avLst>
            </a:prstGeom>
            <a:solidFill>
              <a:srgbClr val="64818C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64818C"/>
                </a:solidFill>
              </a:endParaRPr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EA8F02C4-E8C7-CB37-065C-E8D4BC424439}"/>
                </a:ext>
              </a:extLst>
            </p:cNvPr>
            <p:cNvSpPr txBox="1"/>
            <p:nvPr/>
          </p:nvSpPr>
          <p:spPr>
            <a:xfrm>
              <a:off x="4075388" y="3628133"/>
              <a:ext cx="414836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a-IR" sz="2800" dirty="0">
                  <a:solidFill>
                    <a:srgbClr val="F3F7F5"/>
                  </a:solidFill>
                  <a:latin typeface="Irancell" panose="02000504000000020004" pitchFamily="2" charset="-78"/>
                  <a:ea typeface="Irancell" panose="02000504000000020004" pitchFamily="2" charset="-78"/>
                  <a:cs typeface="Irancell" panose="02000504000000020004" pitchFamily="2" charset="-78"/>
                </a:rPr>
                <a:t>2</a:t>
              </a:r>
              <a:endParaRPr lang="en-US" sz="2800" dirty="0">
                <a:solidFill>
                  <a:srgbClr val="F3F7F5"/>
                </a:solidFill>
                <a:latin typeface="Irancell" panose="02000504000000020004" pitchFamily="2" charset="-78"/>
                <a:ea typeface="Irancell" panose="02000504000000020004" pitchFamily="2" charset="-78"/>
                <a:cs typeface="Irancell" panose="02000504000000020004" pitchFamily="2" charset="-78"/>
              </a:endParaRPr>
            </a:p>
          </p:txBody>
        </p:sp>
        <p:sp>
          <p:nvSpPr>
            <p:cNvPr id="8" name="Rectangle: Rounded Corners 7">
              <a:extLst>
                <a:ext uri="{FF2B5EF4-FFF2-40B4-BE49-F238E27FC236}">
                  <a16:creationId xmlns:a16="http://schemas.microsoft.com/office/drawing/2014/main" id="{E969C219-2251-E0B0-D020-22A8BDF437E2}"/>
                </a:ext>
              </a:extLst>
            </p:cNvPr>
            <p:cNvSpPr/>
            <p:nvPr/>
          </p:nvSpPr>
          <p:spPr>
            <a:xfrm>
              <a:off x="5009917" y="2921733"/>
              <a:ext cx="495759" cy="1916143"/>
            </a:xfrm>
            <a:prstGeom prst="roundRect">
              <a:avLst>
                <a:gd name="adj" fmla="val 25556"/>
              </a:avLst>
            </a:prstGeom>
            <a:solidFill>
              <a:srgbClr val="64818C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64818C"/>
                </a:solidFill>
              </a:endParaRPr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3C834404-5A0B-1859-8DCC-A5230AC10204}"/>
                </a:ext>
              </a:extLst>
            </p:cNvPr>
            <p:cNvSpPr txBox="1"/>
            <p:nvPr/>
          </p:nvSpPr>
          <p:spPr>
            <a:xfrm>
              <a:off x="5064155" y="2984825"/>
              <a:ext cx="414836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a-IR" sz="2800" dirty="0">
                  <a:solidFill>
                    <a:srgbClr val="F3F7F5"/>
                  </a:solidFill>
                  <a:latin typeface="Irancell" panose="02000504000000020004" pitchFamily="2" charset="-78"/>
                  <a:ea typeface="Irancell" panose="02000504000000020004" pitchFamily="2" charset="-78"/>
                  <a:cs typeface="Irancell" panose="02000504000000020004" pitchFamily="2" charset="-78"/>
                </a:rPr>
                <a:t>3</a:t>
              </a:r>
              <a:endParaRPr lang="en-US" sz="2800" dirty="0">
                <a:solidFill>
                  <a:srgbClr val="F3F7F5"/>
                </a:solidFill>
                <a:latin typeface="Irancell" panose="02000504000000020004" pitchFamily="2" charset="-78"/>
                <a:ea typeface="Irancell" panose="02000504000000020004" pitchFamily="2" charset="-78"/>
                <a:cs typeface="Irancell" panose="02000504000000020004" pitchFamily="2" charset="-78"/>
              </a:endParaRPr>
            </a:p>
          </p:txBody>
        </p:sp>
      </p:grpSp>
      <p:sp>
        <p:nvSpPr>
          <p:cNvPr id="16" name="TextBox 15">
            <a:extLst>
              <a:ext uri="{FF2B5EF4-FFF2-40B4-BE49-F238E27FC236}">
                <a16:creationId xmlns:a16="http://schemas.microsoft.com/office/drawing/2014/main" id="{5AE1877C-5B35-9CEF-B78C-521C995E323B}"/>
              </a:ext>
            </a:extLst>
          </p:cNvPr>
          <p:cNvSpPr txBox="1"/>
          <p:nvPr/>
        </p:nvSpPr>
        <p:spPr>
          <a:xfrm>
            <a:off x="3570630" y="2921733"/>
            <a:ext cx="219786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a-IR" sz="2000" dirty="0">
                <a:solidFill>
                  <a:srgbClr val="383536"/>
                </a:solidFill>
                <a:latin typeface="Irancell" panose="02000504000000020004" pitchFamily="2" charset="-78"/>
                <a:ea typeface="Irancell" panose="02000504000000020004" pitchFamily="2" charset="-78"/>
                <a:cs typeface="Irancell" panose="02000504000000020004" pitchFamily="2" charset="-78"/>
              </a:rPr>
              <a:t>ولتاژ</a:t>
            </a:r>
            <a:endParaRPr lang="en-US" sz="2000" dirty="0">
              <a:solidFill>
                <a:srgbClr val="383536"/>
              </a:solidFill>
              <a:latin typeface="Irancell" panose="02000504000000020004" pitchFamily="2" charset="-78"/>
              <a:ea typeface="Irancell" panose="02000504000000020004" pitchFamily="2" charset="-78"/>
              <a:cs typeface="Irancell" panose="02000504000000020004" pitchFamily="2" charset="-78"/>
            </a:endParaRP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4045F0CD-9DDF-C735-B0E8-731343B277A4}"/>
              </a:ext>
            </a:extLst>
          </p:cNvPr>
          <p:cNvSpPr/>
          <p:nvPr/>
        </p:nvSpPr>
        <p:spPr>
          <a:xfrm>
            <a:off x="6017538" y="2213996"/>
            <a:ext cx="495759" cy="2633819"/>
          </a:xfrm>
          <a:prstGeom prst="roundRect">
            <a:avLst>
              <a:gd name="adj" fmla="val 25556"/>
            </a:avLst>
          </a:prstGeom>
          <a:solidFill>
            <a:srgbClr val="9DB1B9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64818C"/>
              </a:solidFill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2264D4FC-511A-80A3-1C0F-948163366C19}"/>
              </a:ext>
            </a:extLst>
          </p:cNvPr>
          <p:cNvSpPr txBox="1"/>
          <p:nvPr/>
        </p:nvSpPr>
        <p:spPr>
          <a:xfrm>
            <a:off x="6054393" y="2271452"/>
            <a:ext cx="4148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a-IR" sz="2800" dirty="0">
                <a:solidFill>
                  <a:srgbClr val="383536"/>
                </a:solidFill>
                <a:latin typeface="Irancell" panose="02000504000000020004" pitchFamily="2" charset="-78"/>
                <a:ea typeface="Irancell" panose="02000504000000020004" pitchFamily="2" charset="-78"/>
                <a:cs typeface="Irancell" panose="02000504000000020004" pitchFamily="2" charset="-78"/>
              </a:rPr>
              <a:t>4</a:t>
            </a:r>
            <a:endParaRPr lang="en-US" sz="2800" dirty="0">
              <a:solidFill>
                <a:srgbClr val="383536"/>
              </a:solidFill>
              <a:latin typeface="Irancell" panose="02000504000000020004" pitchFamily="2" charset="-78"/>
              <a:ea typeface="Irancell" panose="02000504000000020004" pitchFamily="2" charset="-78"/>
              <a:cs typeface="Irancell" panose="02000504000000020004" pitchFamily="2" charset="-78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1D6A45D3-B68A-3C8B-2E6F-01998C35149E}"/>
              </a:ext>
            </a:extLst>
          </p:cNvPr>
          <p:cNvSpPr txBox="1"/>
          <p:nvPr/>
        </p:nvSpPr>
        <p:spPr>
          <a:xfrm>
            <a:off x="4571999" y="2214443"/>
            <a:ext cx="219786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a-IR" sz="2000" dirty="0">
                <a:solidFill>
                  <a:srgbClr val="383536"/>
                </a:solidFill>
                <a:latin typeface="Irancell" panose="02000504000000020004" pitchFamily="2" charset="-78"/>
                <a:ea typeface="Irancell" panose="02000504000000020004" pitchFamily="2" charset="-78"/>
                <a:cs typeface="Irancell" panose="02000504000000020004" pitchFamily="2" charset="-78"/>
              </a:rPr>
              <a:t>توان</a:t>
            </a:r>
            <a:endParaRPr lang="en-US" sz="2000" dirty="0">
              <a:solidFill>
                <a:srgbClr val="383536"/>
              </a:solidFill>
              <a:latin typeface="Irancell" panose="02000504000000020004" pitchFamily="2" charset="-78"/>
              <a:ea typeface="Irancell" panose="02000504000000020004" pitchFamily="2" charset="-78"/>
              <a:cs typeface="Irancell" panose="02000504000000020004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7615826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/>
      </p:transition>
    </mc:Choice>
    <mc:Fallback xmlns="">
      <p:transition spd="slow">
        <p:spli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64818C"/>
                                      </p:to>
                                    </p:animClr>
                                    <p:animClr clrSpc="rgb" dir="cw">
                                      <p:cBhvr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64818C"/>
                                      </p:to>
                                    </p:animClr>
                                    <p:set>
                                      <p:cBhvr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9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1" dur="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3F7F5"/>
                                      </p:to>
                                    </p:animClr>
                                    <p:animClr clrSpc="rgb" dir="cw">
                                      <p:cBhvr>
                                        <p:cTn id="12" dur="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3F7F5"/>
                                      </p:to>
                                    </p:animClr>
                                    <p:set>
                                      <p:cBhvr>
                                        <p:cTn id="13" dur="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" dur="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C1D0C171-6798-04B2-ED73-82D9E0AD5E22}"/>
              </a:ext>
            </a:extLst>
          </p:cNvPr>
          <p:cNvSpPr txBox="1"/>
          <p:nvPr/>
        </p:nvSpPr>
        <p:spPr>
          <a:xfrm>
            <a:off x="1623437" y="1848475"/>
            <a:ext cx="4784631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a-IR" sz="8800" dirty="0">
                <a:solidFill>
                  <a:srgbClr val="383536"/>
                </a:solidFill>
                <a:latin typeface="Irancell" panose="02000504000000020004" pitchFamily="2" charset="-78"/>
                <a:ea typeface="Irancell" panose="02000504000000020004" pitchFamily="2" charset="-78"/>
                <a:cs typeface="Irancell" panose="02000504000000020004" pitchFamily="2" charset="-78"/>
              </a:rPr>
              <a:t>توان</a:t>
            </a:r>
            <a:endParaRPr lang="en-US" sz="8800" dirty="0">
              <a:solidFill>
                <a:srgbClr val="383536"/>
              </a:solidFill>
              <a:latin typeface="Irancell" panose="02000504000000020004" pitchFamily="2" charset="-78"/>
              <a:ea typeface="Irancell" panose="02000504000000020004" pitchFamily="2" charset="-78"/>
              <a:cs typeface="Irancell" panose="02000504000000020004" pitchFamily="2" charset="-78"/>
            </a:endParaRP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00E5A6AD-0A71-1FE1-CAFD-BA2451467D6F}"/>
              </a:ext>
            </a:extLst>
          </p:cNvPr>
          <p:cNvSpPr/>
          <p:nvPr/>
        </p:nvSpPr>
        <p:spPr>
          <a:xfrm>
            <a:off x="5260248" y="1863247"/>
            <a:ext cx="1147820" cy="1129410"/>
          </a:xfrm>
          <a:prstGeom prst="roundRect">
            <a:avLst>
              <a:gd name="adj" fmla="val 29708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64818C"/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935CB9D-6FA9-B5A2-7C0F-AA1B0FDD6A16}"/>
              </a:ext>
            </a:extLst>
          </p:cNvPr>
          <p:cNvSpPr txBox="1"/>
          <p:nvPr/>
        </p:nvSpPr>
        <p:spPr>
          <a:xfrm>
            <a:off x="5382620" y="2017752"/>
            <a:ext cx="903075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a-IR" sz="6600" dirty="0">
                <a:solidFill>
                  <a:schemeClr val="tx2">
                    <a:lumMod val="20000"/>
                    <a:lumOff val="80000"/>
                  </a:schemeClr>
                </a:solidFill>
                <a:latin typeface="Irancell" panose="02000504000000020004" pitchFamily="2" charset="-78"/>
                <a:ea typeface="Irancell" panose="02000504000000020004" pitchFamily="2" charset="-78"/>
                <a:cs typeface="Irancell" panose="02000504000000020004" pitchFamily="2" charset="-78"/>
              </a:rPr>
              <a:t>4</a:t>
            </a:r>
            <a:endParaRPr lang="en-US" sz="6600" dirty="0">
              <a:solidFill>
                <a:schemeClr val="tx2">
                  <a:lumMod val="20000"/>
                  <a:lumOff val="80000"/>
                </a:schemeClr>
              </a:solidFill>
              <a:latin typeface="Irancell" panose="02000504000000020004" pitchFamily="2" charset="-78"/>
              <a:ea typeface="Irancell" panose="02000504000000020004" pitchFamily="2" charset="-78"/>
              <a:cs typeface="Irancell" panose="02000504000000020004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42731985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Word"/>
      </p:transition>
    </mc:Choice>
    <mc:Fallback xmlns="">
      <p:transition spd="slow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91E9C34E-A2BF-B7CA-46E0-DFC978555AE7}"/>
              </a:ext>
            </a:extLst>
          </p:cNvPr>
          <p:cNvSpPr txBox="1"/>
          <p:nvPr/>
        </p:nvSpPr>
        <p:spPr>
          <a:xfrm>
            <a:off x="5256457" y="245857"/>
            <a:ext cx="349987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a-IR" sz="3200" dirty="0">
                <a:solidFill>
                  <a:srgbClr val="383536"/>
                </a:solidFill>
                <a:latin typeface="Irancell" panose="02000504000000020004" pitchFamily="2" charset="-78"/>
                <a:ea typeface="Irancell" panose="02000504000000020004" pitchFamily="2" charset="-78"/>
                <a:cs typeface="Irancell" panose="02000504000000020004" pitchFamily="2" charset="-78"/>
              </a:rPr>
              <a:t>توان</a:t>
            </a:r>
            <a:endParaRPr lang="en-US" sz="3200" dirty="0">
              <a:solidFill>
                <a:srgbClr val="383536"/>
              </a:solidFill>
              <a:latin typeface="Irancell" panose="02000504000000020004" pitchFamily="2" charset="-78"/>
              <a:ea typeface="Irancell" panose="02000504000000020004" pitchFamily="2" charset="-78"/>
              <a:cs typeface="Irancell" panose="02000504000000020004" pitchFamily="2" charset="-78"/>
            </a:endParaRPr>
          </a:p>
        </p:txBody>
      </p: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BEBBE0F1-EEB4-DAAC-6F48-C086A86ACB1B}"/>
              </a:ext>
            </a:extLst>
          </p:cNvPr>
          <p:cNvSpPr/>
          <p:nvPr/>
        </p:nvSpPr>
        <p:spPr>
          <a:xfrm>
            <a:off x="7515621" y="222836"/>
            <a:ext cx="515675" cy="526084"/>
          </a:xfrm>
          <a:prstGeom prst="roundRect">
            <a:avLst>
              <a:gd name="adj" fmla="val 25556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64818C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1C1AAD2-B42A-E596-0859-9DBA2AB2B18B}"/>
              </a:ext>
            </a:extLst>
          </p:cNvPr>
          <p:cNvSpPr txBox="1"/>
          <p:nvPr/>
        </p:nvSpPr>
        <p:spPr>
          <a:xfrm>
            <a:off x="7515621" y="275599"/>
            <a:ext cx="5156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a-IR" sz="2800" dirty="0">
                <a:solidFill>
                  <a:schemeClr val="tx2">
                    <a:lumMod val="20000"/>
                    <a:lumOff val="80000"/>
                  </a:schemeClr>
                </a:solidFill>
                <a:latin typeface="Irancell" panose="02000504000000020004" pitchFamily="2" charset="-78"/>
                <a:ea typeface="Irancell" panose="02000504000000020004" pitchFamily="2" charset="-78"/>
                <a:cs typeface="Irancell" panose="02000504000000020004" pitchFamily="2" charset="-78"/>
              </a:rPr>
              <a:t>4</a:t>
            </a:r>
            <a:endParaRPr lang="en-US" sz="2800" dirty="0">
              <a:solidFill>
                <a:schemeClr val="tx2">
                  <a:lumMod val="20000"/>
                  <a:lumOff val="80000"/>
                </a:schemeClr>
              </a:solidFill>
              <a:latin typeface="Irancell" panose="02000504000000020004" pitchFamily="2" charset="-78"/>
              <a:ea typeface="Irancell" panose="02000504000000020004" pitchFamily="2" charset="-78"/>
              <a:cs typeface="Irancell" panose="02000504000000020004" pitchFamily="2" charset="-78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C6D1433-7373-6ABB-77F9-03730D78BC43}"/>
              </a:ext>
            </a:extLst>
          </p:cNvPr>
          <p:cNvSpPr txBox="1"/>
          <p:nvPr/>
        </p:nvSpPr>
        <p:spPr>
          <a:xfrm>
            <a:off x="0" y="1402200"/>
            <a:ext cx="856763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SA" sz="1600" dirty="0">
                <a:solidFill>
                  <a:srgbClr val="383536"/>
                </a:solidFill>
                <a:effectLst/>
                <a:latin typeface="Irancell Bold" panose="02000504000000020004" pitchFamily="2" charset="-78"/>
                <a:ea typeface="Irancell Bold" panose="02000504000000020004" pitchFamily="2" charset="-78"/>
                <a:cs typeface="Irancell Bold" panose="02000504000000020004" pitchFamily="2" charset="-78"/>
              </a:rPr>
              <a:t>توان (</a:t>
            </a:r>
            <a:r>
              <a:rPr lang="en-US" sz="1600" dirty="0">
                <a:solidFill>
                  <a:srgbClr val="383536"/>
                </a:solidFill>
                <a:effectLst/>
                <a:latin typeface="Irancell Bold" panose="02000504000000020004" pitchFamily="2" charset="-78"/>
                <a:ea typeface="Irancell Bold" panose="02000504000000020004" pitchFamily="2" charset="-78"/>
                <a:cs typeface="Irancell Bold" panose="02000504000000020004" pitchFamily="2" charset="-78"/>
              </a:rPr>
              <a:t>P</a:t>
            </a:r>
            <a:r>
              <a:rPr lang="ar-SA" sz="1600" dirty="0">
                <a:solidFill>
                  <a:srgbClr val="383536"/>
                </a:solidFill>
                <a:effectLst/>
                <a:latin typeface="Irancell Bold" panose="02000504000000020004" pitchFamily="2" charset="-78"/>
                <a:ea typeface="Irancell Bold" panose="02000504000000020004" pitchFamily="2" charset="-78"/>
                <a:cs typeface="Irancell Bold" panose="02000504000000020004" pitchFamily="2" charset="-78"/>
              </a:rPr>
              <a:t>)</a:t>
            </a:r>
            <a:r>
              <a:rPr lang="fa-IR" sz="1600" dirty="0">
                <a:solidFill>
                  <a:srgbClr val="383536"/>
                </a:solidFill>
                <a:effectLst/>
                <a:latin typeface="Irancell Bold" panose="02000504000000020004" pitchFamily="2" charset="-78"/>
                <a:ea typeface="Irancell Bold" panose="02000504000000020004" pitchFamily="2" charset="-78"/>
                <a:cs typeface="Irancell Bold" panose="02000504000000020004" pitchFamily="2" charset="-78"/>
              </a:rPr>
              <a:t> </a:t>
            </a:r>
            <a:r>
              <a:rPr lang="ar-SA" sz="1600" dirty="0">
                <a:solidFill>
                  <a:srgbClr val="383536"/>
                </a:solidFill>
                <a:effectLst/>
                <a:latin typeface="Irancell light" panose="02000504000000020004" pitchFamily="2" charset="-78"/>
                <a:ea typeface="Irancell light" panose="02000504000000020004" pitchFamily="2" charset="-78"/>
                <a:cs typeface="Irancell light" panose="02000504000000020004" pitchFamily="2" charset="-78"/>
              </a:rPr>
              <a:t>:</a:t>
            </a:r>
            <a:r>
              <a:rPr lang="ar-SA" sz="1600" dirty="0">
                <a:solidFill>
                  <a:srgbClr val="383536"/>
                </a:solidFill>
                <a:effectLst/>
                <a:latin typeface="Irancell Light" panose="02000504000000020004" pitchFamily="2" charset="-78"/>
                <a:ea typeface="Calibri" panose="020F0502020204030204" pitchFamily="34" charset="0"/>
              </a:rPr>
              <a:t> </a:t>
            </a:r>
            <a:r>
              <a:rPr lang="ar-SA" sz="1600" dirty="0">
                <a:solidFill>
                  <a:srgbClr val="383536"/>
                </a:solidFill>
                <a:effectLst/>
                <a:latin typeface="Irancell light" panose="02000504000000020004" pitchFamily="2" charset="-78"/>
                <a:ea typeface="Irancell light" panose="02000504000000020004" pitchFamily="2" charset="-78"/>
                <a:cs typeface="Irancell light" panose="02000504000000020004" pitchFamily="2" charset="-78"/>
              </a:rPr>
              <a:t>مقدار انرژی مصرفی در یک ثانیه یا مقدار کار انجام شده در یک ثانیه را توان می</a:t>
            </a:r>
            <a:r>
              <a:rPr lang="fa-IR" sz="1600" dirty="0">
                <a:solidFill>
                  <a:srgbClr val="383536"/>
                </a:solidFill>
                <a:effectLst/>
                <a:latin typeface="Irancell light" panose="02000504000000020004" pitchFamily="2" charset="-78"/>
                <a:ea typeface="Irancell light" panose="02000504000000020004" pitchFamily="2" charset="-78"/>
                <a:cs typeface="Irancell light" panose="02000504000000020004" pitchFamily="2" charset="-78"/>
              </a:rPr>
              <a:t>‌</a:t>
            </a:r>
            <a:r>
              <a:rPr lang="ar-SA" sz="1600" dirty="0">
                <a:solidFill>
                  <a:srgbClr val="383536"/>
                </a:solidFill>
                <a:effectLst/>
                <a:latin typeface="Irancell light" panose="02000504000000020004" pitchFamily="2" charset="-78"/>
                <a:ea typeface="Irancell light" panose="02000504000000020004" pitchFamily="2" charset="-78"/>
                <a:cs typeface="Irancell light" panose="02000504000000020004" pitchFamily="2" charset="-78"/>
              </a:rPr>
              <a:t>گویند.</a:t>
            </a:r>
            <a:endParaRPr lang="fa-IR" sz="1600" dirty="0">
              <a:solidFill>
                <a:srgbClr val="383536"/>
              </a:solidFill>
              <a:latin typeface="Irancell light" panose="02000504000000020004" pitchFamily="2" charset="-78"/>
              <a:ea typeface="Irancell light" panose="02000504000000020004" pitchFamily="2" charset="-78"/>
              <a:cs typeface="Irancell light" panose="02000504000000020004" pitchFamily="2" charset="-78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6D994BC-2E86-5501-8532-8F6166C16A49}"/>
              </a:ext>
            </a:extLst>
          </p:cNvPr>
          <p:cNvSpPr txBox="1"/>
          <p:nvPr/>
        </p:nvSpPr>
        <p:spPr>
          <a:xfrm>
            <a:off x="-440673" y="1769939"/>
            <a:ext cx="900830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SA" sz="1600" dirty="0">
                <a:solidFill>
                  <a:srgbClr val="383536"/>
                </a:solidFill>
                <a:effectLst/>
                <a:latin typeface="Irancell light" panose="02000504000000020004" pitchFamily="2" charset="-78"/>
                <a:ea typeface="Irancell light" panose="02000504000000020004" pitchFamily="2" charset="-78"/>
                <a:cs typeface="Irancell light" panose="02000504000000020004" pitchFamily="2" charset="-78"/>
              </a:rPr>
              <a:t>واحد توان </a:t>
            </a:r>
            <a:r>
              <a:rPr lang="ar-SA" sz="1600" dirty="0">
                <a:solidFill>
                  <a:srgbClr val="383536"/>
                </a:solidFill>
                <a:effectLst/>
                <a:latin typeface="Irancell Bold" panose="02000504000000020004" pitchFamily="2" charset="-78"/>
                <a:ea typeface="Irancell Bold" panose="02000504000000020004" pitchFamily="2" charset="-78"/>
                <a:cs typeface="Irancell Bold" panose="02000504000000020004" pitchFamily="2" charset="-78"/>
              </a:rPr>
              <a:t>وات </a:t>
            </a:r>
            <a:r>
              <a:rPr lang="fa-IR" sz="1600" dirty="0">
                <a:solidFill>
                  <a:srgbClr val="383536"/>
                </a:solidFill>
                <a:effectLst/>
                <a:latin typeface="Irancell Bold" panose="02000504000000020004" pitchFamily="2" charset="-78"/>
                <a:ea typeface="Irancell Bold" panose="02000504000000020004" pitchFamily="2" charset="-78"/>
                <a:cs typeface="Irancell Bold" panose="02000504000000020004" pitchFamily="2" charset="-78"/>
              </a:rPr>
              <a:t>(</a:t>
            </a:r>
            <a:r>
              <a:rPr lang="en-US" sz="1600" dirty="0">
                <a:solidFill>
                  <a:srgbClr val="383536"/>
                </a:solidFill>
                <a:effectLst/>
                <a:latin typeface="Irancell Bold" panose="02000504000000020004" pitchFamily="2" charset="-78"/>
                <a:ea typeface="Irancell Bold" panose="02000504000000020004" pitchFamily="2" charset="-78"/>
                <a:cs typeface="Irancell Bold" panose="02000504000000020004" pitchFamily="2" charset="-78"/>
              </a:rPr>
              <a:t>W</a:t>
            </a:r>
            <a:r>
              <a:rPr lang="fa-IR" sz="1600" dirty="0">
                <a:solidFill>
                  <a:srgbClr val="383536"/>
                </a:solidFill>
                <a:effectLst/>
                <a:latin typeface="Irancell Bold" panose="02000504000000020004" pitchFamily="2" charset="-78"/>
                <a:ea typeface="Irancell Bold" panose="02000504000000020004" pitchFamily="2" charset="-78"/>
                <a:cs typeface="Irancell Bold" panose="02000504000000020004" pitchFamily="2" charset="-78"/>
              </a:rPr>
              <a:t>) </a:t>
            </a:r>
            <a:r>
              <a:rPr lang="fa-IR" sz="1600" dirty="0">
                <a:solidFill>
                  <a:srgbClr val="383536"/>
                </a:solidFill>
                <a:effectLst/>
                <a:latin typeface="Irancell light" panose="02000504000000020004" pitchFamily="2" charset="-78"/>
                <a:ea typeface="Irancell light" panose="02000504000000020004" pitchFamily="2" charset="-78"/>
                <a:cs typeface="Irancell light" panose="02000504000000020004" pitchFamily="2" charset="-78"/>
              </a:rPr>
              <a:t>و </a:t>
            </a:r>
            <a:r>
              <a:rPr lang="fa-IR" sz="1600" dirty="0">
                <a:solidFill>
                  <a:srgbClr val="383536"/>
                </a:solidFill>
                <a:effectLst/>
                <a:latin typeface="Irancell Bold" panose="02000504000000020004" pitchFamily="2" charset="-78"/>
                <a:ea typeface="Irancell Bold" panose="02000504000000020004" pitchFamily="2" charset="-78"/>
                <a:cs typeface="Irancell Bold" panose="02000504000000020004" pitchFamily="2" charset="-78"/>
              </a:rPr>
              <a:t>اسب بخار (</a:t>
            </a:r>
            <a:r>
              <a:rPr lang="en-US" sz="1600" dirty="0">
                <a:solidFill>
                  <a:srgbClr val="383536"/>
                </a:solidFill>
                <a:effectLst/>
                <a:latin typeface="Irancell Bold" panose="02000504000000020004" pitchFamily="2" charset="-78"/>
                <a:ea typeface="Irancell Bold" panose="02000504000000020004" pitchFamily="2" charset="-78"/>
                <a:cs typeface="Irancell Bold" panose="02000504000000020004" pitchFamily="2" charset="-78"/>
              </a:rPr>
              <a:t>HP</a:t>
            </a:r>
            <a:r>
              <a:rPr lang="fa-IR" sz="1600" dirty="0">
                <a:solidFill>
                  <a:srgbClr val="383536"/>
                </a:solidFill>
                <a:effectLst/>
                <a:latin typeface="Irancell Bold" panose="02000504000000020004" pitchFamily="2" charset="-78"/>
                <a:ea typeface="Irancell Bold" panose="02000504000000020004" pitchFamily="2" charset="-78"/>
                <a:cs typeface="Irancell Bold" panose="02000504000000020004" pitchFamily="2" charset="-78"/>
              </a:rPr>
              <a:t>) </a:t>
            </a:r>
            <a:r>
              <a:rPr lang="fa-IR" sz="1600" dirty="0">
                <a:solidFill>
                  <a:srgbClr val="383536"/>
                </a:solidFill>
                <a:effectLst/>
                <a:latin typeface="Irancell light" panose="02000504000000020004" pitchFamily="2" charset="-78"/>
                <a:ea typeface="Irancell light" panose="02000504000000020004" pitchFamily="2" charset="-78"/>
                <a:cs typeface="Irancell light" panose="02000504000000020004" pitchFamily="2" charset="-78"/>
              </a:rPr>
              <a:t>است که هر اسب بخار برابر 746 وات است.</a:t>
            </a:r>
            <a:endParaRPr lang="fa-IR" sz="1600" dirty="0">
              <a:solidFill>
                <a:srgbClr val="383536"/>
              </a:solidFill>
              <a:latin typeface="Irancell light" panose="02000504000000020004" pitchFamily="2" charset="-78"/>
              <a:ea typeface="Irancell light" panose="02000504000000020004" pitchFamily="2" charset="-78"/>
              <a:cs typeface="Irancell light" panose="02000504000000020004" pitchFamily="2" charset="-78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7F19D46-E711-2EA0-C9BA-617D5D5DE825}"/>
              </a:ext>
            </a:extLst>
          </p:cNvPr>
          <p:cNvSpPr txBox="1"/>
          <p:nvPr/>
        </p:nvSpPr>
        <p:spPr>
          <a:xfrm>
            <a:off x="0" y="2143045"/>
            <a:ext cx="856763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fa-IR" sz="1600" dirty="0">
                <a:solidFill>
                  <a:srgbClr val="383536"/>
                </a:solidFill>
                <a:latin typeface="Irancell Bold" panose="02000504000000020004" pitchFamily="2" charset="-78"/>
                <a:ea typeface="Irancell Bold" panose="02000504000000020004" pitchFamily="2" charset="-78"/>
                <a:cs typeface="Irancell Bold" panose="02000504000000020004" pitchFamily="2" charset="-78"/>
              </a:rPr>
              <a:t>قانون اهم</a:t>
            </a:r>
            <a:r>
              <a:rPr lang="fa-IR" sz="1600" dirty="0">
                <a:solidFill>
                  <a:srgbClr val="383536"/>
                </a:solidFill>
                <a:effectLst/>
                <a:latin typeface="Irancell Bold" panose="02000504000000020004" pitchFamily="2" charset="-78"/>
                <a:ea typeface="Irancell Bold" panose="02000504000000020004" pitchFamily="2" charset="-78"/>
                <a:cs typeface="Irancell Bold" panose="02000504000000020004" pitchFamily="2" charset="-78"/>
              </a:rPr>
              <a:t> </a:t>
            </a:r>
            <a:r>
              <a:rPr lang="ar-SA" sz="1600" dirty="0">
                <a:solidFill>
                  <a:srgbClr val="383536"/>
                </a:solidFill>
                <a:effectLst/>
                <a:latin typeface="Irancell light" panose="02000504000000020004" pitchFamily="2" charset="-78"/>
                <a:ea typeface="Irancell light" panose="02000504000000020004" pitchFamily="2" charset="-78"/>
                <a:cs typeface="Irancell light" panose="02000504000000020004" pitchFamily="2" charset="-78"/>
              </a:rPr>
              <a:t>:</a:t>
            </a:r>
            <a:r>
              <a:rPr lang="ar-SA" sz="1600" dirty="0">
                <a:solidFill>
                  <a:srgbClr val="383536"/>
                </a:solidFill>
                <a:effectLst/>
                <a:latin typeface="Irancell Light" panose="02000504000000020004" pitchFamily="2" charset="-78"/>
                <a:ea typeface="Calibri" panose="020F0502020204030204" pitchFamily="34" charset="0"/>
              </a:rPr>
              <a:t> </a:t>
            </a:r>
            <a:r>
              <a:rPr lang="fa-IR" sz="1600" dirty="0">
                <a:solidFill>
                  <a:srgbClr val="383536"/>
                </a:solidFill>
                <a:effectLst/>
                <a:ea typeface="Calibri" panose="020F0502020204030204" pitchFamily="34" charset="0"/>
                <a:cs typeface="Irancell Light" panose="02000504000000020004" pitchFamily="2" charset="-78"/>
              </a:rPr>
              <a:t>مقدار های جریان، ولتاژ و مقاومت الکتریکی را می‌توانیم از رابطه زیر به دست آوریم.</a:t>
            </a:r>
          </a:p>
          <a:p>
            <a:pPr algn="r" rtl="1"/>
            <a:r>
              <a:rPr lang="fa-IR" sz="1600" dirty="0">
                <a:solidFill>
                  <a:srgbClr val="383536"/>
                </a:solidFill>
                <a:effectLst/>
                <a:ea typeface="Calibri" panose="020F0502020204030204" pitchFamily="34" charset="0"/>
                <a:cs typeface="Irancell Light" panose="02000504000000020004" pitchFamily="2" charset="-78"/>
              </a:rPr>
              <a:t>(شکل 4)</a:t>
            </a:r>
            <a:endParaRPr lang="fa-IR" sz="1600" dirty="0">
              <a:solidFill>
                <a:srgbClr val="383536"/>
              </a:solidFill>
              <a:latin typeface="Irancell light" panose="02000504000000020004" pitchFamily="2" charset="-78"/>
              <a:ea typeface="Irancell light" panose="02000504000000020004" pitchFamily="2" charset="-78"/>
              <a:cs typeface="Irancell light" panose="02000504000000020004" pitchFamily="2" charset="-78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6D0FF84D-3C24-44F4-3AD1-E6909001B8FD}"/>
              </a:ext>
            </a:extLst>
          </p:cNvPr>
          <p:cNvSpPr txBox="1"/>
          <p:nvPr/>
        </p:nvSpPr>
        <p:spPr>
          <a:xfrm>
            <a:off x="6225229" y="4596451"/>
            <a:ext cx="88996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a-IR" dirty="0">
                <a:solidFill>
                  <a:srgbClr val="383536"/>
                </a:solidFill>
                <a:latin typeface="Irancell light" panose="02000504000000020004" pitchFamily="2" charset="-78"/>
                <a:ea typeface="Irancell light" panose="02000504000000020004" pitchFamily="2" charset="-78"/>
                <a:cs typeface="Irancell light" panose="02000504000000020004" pitchFamily="2" charset="-78"/>
              </a:rPr>
              <a:t>شکل 4</a:t>
            </a:r>
            <a:endParaRPr lang="en-US" dirty="0">
              <a:solidFill>
                <a:srgbClr val="383536"/>
              </a:solidFill>
              <a:latin typeface="Irancell light" panose="02000504000000020004" pitchFamily="2" charset="-78"/>
              <a:ea typeface="Irancell light" panose="02000504000000020004" pitchFamily="2" charset="-78"/>
              <a:cs typeface="Irancell light" panose="02000504000000020004" pitchFamily="2" charset="-78"/>
            </a:endParaRPr>
          </a:p>
        </p:txBody>
      </p:sp>
      <p:grpSp>
        <p:nvGrpSpPr>
          <p:cNvPr id="30" name="Group 29">
            <a:extLst>
              <a:ext uri="{FF2B5EF4-FFF2-40B4-BE49-F238E27FC236}">
                <a16:creationId xmlns:a16="http://schemas.microsoft.com/office/drawing/2014/main" id="{835E12DE-31F7-4AA7-9843-19ECC7E28EB2}"/>
              </a:ext>
            </a:extLst>
          </p:cNvPr>
          <p:cNvGrpSpPr/>
          <p:nvPr/>
        </p:nvGrpSpPr>
        <p:grpSpPr>
          <a:xfrm>
            <a:off x="3292342" y="2774539"/>
            <a:ext cx="4331181" cy="1786210"/>
            <a:chOff x="3369460" y="2864130"/>
            <a:chExt cx="4331181" cy="1786210"/>
          </a:xfrm>
        </p:grpSpPr>
        <p:sp>
          <p:nvSpPr>
            <p:cNvPr id="29" name="Rectangle: Rounded Corners 28">
              <a:extLst>
                <a:ext uri="{FF2B5EF4-FFF2-40B4-BE49-F238E27FC236}">
                  <a16:creationId xmlns:a16="http://schemas.microsoft.com/office/drawing/2014/main" id="{ECF3E0D4-FE62-4F4A-AD85-FE508D23B07D}"/>
                </a:ext>
              </a:extLst>
            </p:cNvPr>
            <p:cNvSpPr/>
            <p:nvPr/>
          </p:nvSpPr>
          <p:spPr>
            <a:xfrm>
              <a:off x="3369460" y="2864130"/>
              <a:ext cx="3800820" cy="1786210"/>
            </a:xfrm>
            <a:prstGeom prst="roundRect">
              <a:avLst/>
            </a:prstGeom>
            <a:solidFill>
              <a:srgbClr val="383536">
                <a:alpha val="40000"/>
              </a:srgbClr>
            </a:solidFill>
            <a:ln>
              <a:solidFill>
                <a:srgbClr val="38353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26" name="Group 25">
              <a:extLst>
                <a:ext uri="{FF2B5EF4-FFF2-40B4-BE49-F238E27FC236}">
                  <a16:creationId xmlns:a16="http://schemas.microsoft.com/office/drawing/2014/main" id="{35653650-DBE9-4930-B798-70CFC0C581CD}"/>
                </a:ext>
              </a:extLst>
            </p:cNvPr>
            <p:cNvGrpSpPr/>
            <p:nvPr/>
          </p:nvGrpSpPr>
          <p:grpSpPr>
            <a:xfrm>
              <a:off x="3636972" y="3094792"/>
              <a:ext cx="1619485" cy="1316482"/>
              <a:chOff x="2093205" y="2762372"/>
              <a:chExt cx="1619485" cy="1316482"/>
            </a:xfrm>
          </p:grpSpPr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90B7E775-1D0F-4251-B44C-E672F973D979}"/>
                  </a:ext>
                </a:extLst>
              </p:cNvPr>
              <p:cNvSpPr txBox="1"/>
              <p:nvPr/>
            </p:nvSpPr>
            <p:spPr>
              <a:xfrm>
                <a:off x="2660573" y="2965893"/>
                <a:ext cx="793214" cy="52322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r>
                  <a:rPr lang="en-US" sz="2800" dirty="0">
                    <a:solidFill>
                      <a:srgbClr val="383536"/>
                    </a:solidFill>
                    <a:latin typeface="Irancell" panose="02000504000000020004" pitchFamily="2" charset="-78"/>
                    <a:ea typeface="Irancell" panose="02000504000000020004" pitchFamily="2" charset="-78"/>
                    <a:cs typeface="Irancell" panose="02000504000000020004" pitchFamily="2" charset="-78"/>
                  </a:rPr>
                  <a:t>V</a:t>
                </a:r>
              </a:p>
            </p:txBody>
          </p:sp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5BEF025B-6605-4E92-B3F2-152C61656F11}"/>
                  </a:ext>
                </a:extLst>
              </p:cNvPr>
              <p:cNvSpPr txBox="1"/>
              <p:nvPr/>
            </p:nvSpPr>
            <p:spPr>
              <a:xfrm>
                <a:off x="2434730" y="3554522"/>
                <a:ext cx="793214" cy="52322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r>
                  <a:rPr lang="en-US" sz="2800" dirty="0">
                    <a:solidFill>
                      <a:srgbClr val="383536"/>
                    </a:solidFill>
                    <a:latin typeface="Irancell" panose="02000504000000020004" pitchFamily="2" charset="-78"/>
                    <a:ea typeface="Irancell" panose="02000504000000020004" pitchFamily="2" charset="-78"/>
                    <a:cs typeface="Irancell" panose="02000504000000020004" pitchFamily="2" charset="-78"/>
                  </a:rPr>
                  <a:t>I</a:t>
                </a:r>
              </a:p>
            </p:txBody>
          </p:sp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F99DEC95-5F5E-4AA9-92AE-A2CF0EB6CE9A}"/>
                  </a:ext>
                </a:extLst>
              </p:cNvPr>
              <p:cNvSpPr txBox="1"/>
              <p:nvPr/>
            </p:nvSpPr>
            <p:spPr>
              <a:xfrm>
                <a:off x="2919476" y="3555634"/>
                <a:ext cx="793214" cy="52322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r>
                  <a:rPr lang="en-US" sz="2800" dirty="0">
                    <a:solidFill>
                      <a:srgbClr val="383536"/>
                    </a:solidFill>
                    <a:latin typeface="Irancell" panose="02000504000000020004" pitchFamily="2" charset="-78"/>
                    <a:ea typeface="Irancell" panose="02000504000000020004" pitchFamily="2" charset="-78"/>
                    <a:cs typeface="Irancell" panose="02000504000000020004" pitchFamily="2" charset="-78"/>
                  </a:rPr>
                  <a:t>R</a:t>
                </a:r>
              </a:p>
            </p:txBody>
          </p:sp>
          <p:grpSp>
            <p:nvGrpSpPr>
              <p:cNvPr id="25" name="Group 24">
                <a:extLst>
                  <a:ext uri="{FF2B5EF4-FFF2-40B4-BE49-F238E27FC236}">
                    <a16:creationId xmlns:a16="http://schemas.microsoft.com/office/drawing/2014/main" id="{09F159B4-909C-44B2-9DBA-4F9B81D5E1B5}"/>
                  </a:ext>
                </a:extLst>
              </p:cNvPr>
              <p:cNvGrpSpPr/>
              <p:nvPr/>
            </p:nvGrpSpPr>
            <p:grpSpPr>
              <a:xfrm>
                <a:off x="2093205" y="2762372"/>
                <a:ext cx="1564395" cy="1280818"/>
                <a:chOff x="2093205" y="2762372"/>
                <a:chExt cx="1564395" cy="1280818"/>
              </a:xfrm>
            </p:grpSpPr>
            <p:cxnSp>
              <p:nvCxnSpPr>
                <p:cNvPr id="14" name="Straight Connector 13">
                  <a:extLst>
                    <a:ext uri="{FF2B5EF4-FFF2-40B4-BE49-F238E27FC236}">
                      <a16:creationId xmlns:a16="http://schemas.microsoft.com/office/drawing/2014/main" id="{9F933879-8EDA-4089-B4FE-87AB5FF2AA4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2451256" y="3424815"/>
                  <a:ext cx="820753" cy="0"/>
                </a:xfrm>
                <a:prstGeom prst="line">
                  <a:avLst/>
                </a:prstGeom>
                <a:ln w="19050">
                  <a:solidFill>
                    <a:srgbClr val="383536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24" name="Group 23">
                  <a:extLst>
                    <a:ext uri="{FF2B5EF4-FFF2-40B4-BE49-F238E27FC236}">
                      <a16:creationId xmlns:a16="http://schemas.microsoft.com/office/drawing/2014/main" id="{FFA25B27-6CE8-48A0-B460-6ADB2F905E4E}"/>
                    </a:ext>
                  </a:extLst>
                </p:cNvPr>
                <p:cNvGrpSpPr/>
                <p:nvPr/>
              </p:nvGrpSpPr>
              <p:grpSpPr>
                <a:xfrm>
                  <a:off x="2093205" y="2762372"/>
                  <a:ext cx="1564395" cy="1280818"/>
                  <a:chOff x="2093205" y="2762372"/>
                  <a:chExt cx="1564395" cy="1280818"/>
                </a:xfrm>
              </p:grpSpPr>
              <p:sp>
                <p:nvSpPr>
                  <p:cNvPr id="7" name="Isosceles Triangle 6">
                    <a:extLst>
                      <a:ext uri="{FF2B5EF4-FFF2-40B4-BE49-F238E27FC236}">
                        <a16:creationId xmlns:a16="http://schemas.microsoft.com/office/drawing/2014/main" id="{0AFC6B85-A130-4FFB-9E9D-7807629A38C4}"/>
                      </a:ext>
                    </a:extLst>
                  </p:cNvPr>
                  <p:cNvSpPr/>
                  <p:nvPr/>
                </p:nvSpPr>
                <p:spPr>
                  <a:xfrm>
                    <a:off x="2093205" y="2762372"/>
                    <a:ext cx="1564395" cy="1280818"/>
                  </a:xfrm>
                  <a:prstGeom prst="triangle">
                    <a:avLst>
                      <a:gd name="adj" fmla="val 49296"/>
                    </a:avLst>
                  </a:prstGeom>
                  <a:noFill/>
                  <a:ln>
                    <a:solidFill>
                      <a:srgbClr val="383536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cxnSp>
                <p:nvCxnSpPr>
                  <p:cNvPr id="12" name="Straight Connector 11">
                    <a:extLst>
                      <a:ext uri="{FF2B5EF4-FFF2-40B4-BE49-F238E27FC236}">
                        <a16:creationId xmlns:a16="http://schemas.microsoft.com/office/drawing/2014/main" id="{9B94EAB4-1B7F-46FB-A5D3-1E84631CAF48}"/>
                      </a:ext>
                    </a:extLst>
                  </p:cNvPr>
                  <p:cNvCxnSpPr>
                    <a:cxnSpLocks/>
                    <a:endCxn id="7" idx="3"/>
                  </p:cNvCxnSpPr>
                  <p:nvPr/>
                </p:nvCxnSpPr>
                <p:spPr>
                  <a:xfrm>
                    <a:off x="2864389" y="3424815"/>
                    <a:ext cx="0" cy="618375"/>
                  </a:xfrm>
                  <a:prstGeom prst="line">
                    <a:avLst/>
                  </a:prstGeom>
                  <a:ln w="19050">
                    <a:solidFill>
                      <a:srgbClr val="383536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</p:grpSp>
        <p:sp>
          <p:nvSpPr>
            <p:cNvPr id="28" name="TextBox 27">
              <a:extLst>
                <a:ext uri="{FF2B5EF4-FFF2-40B4-BE49-F238E27FC236}">
                  <a16:creationId xmlns:a16="http://schemas.microsoft.com/office/drawing/2014/main" id="{A6755BA3-270B-41EA-90C8-CE9EDD18415C}"/>
                </a:ext>
              </a:extLst>
            </p:cNvPr>
            <p:cNvSpPr txBox="1"/>
            <p:nvPr/>
          </p:nvSpPr>
          <p:spPr>
            <a:xfrm>
              <a:off x="5427213" y="3129035"/>
              <a:ext cx="2273428" cy="138499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>
                  <a:solidFill>
                    <a:srgbClr val="383536"/>
                  </a:solidFill>
                  <a:latin typeface="Irancell" panose="02000504000000020004" pitchFamily="2" charset="-78"/>
                  <a:ea typeface="Irancell" panose="02000504000000020004" pitchFamily="2" charset="-78"/>
                  <a:cs typeface="Irancell" panose="02000504000000020004" pitchFamily="2" charset="-78"/>
                </a:rPr>
                <a:t>V = I </a:t>
              </a:r>
              <a:r>
                <a:rPr lang="fa-IR" sz="2800" dirty="0">
                  <a:solidFill>
                    <a:srgbClr val="383536"/>
                  </a:solidFill>
                  <a:latin typeface="Irancell" panose="02000504000000020004" pitchFamily="2" charset="-78"/>
                  <a:ea typeface="Irancell" panose="02000504000000020004" pitchFamily="2" charset="-78"/>
                  <a:cs typeface="Irancell" panose="02000504000000020004" pitchFamily="2" charset="-78"/>
                </a:rPr>
                <a:t>×</a:t>
              </a:r>
              <a:r>
                <a:rPr lang="en-US" sz="2800" dirty="0">
                  <a:solidFill>
                    <a:srgbClr val="383536"/>
                  </a:solidFill>
                  <a:latin typeface="Irancell" panose="02000504000000020004" pitchFamily="2" charset="-78"/>
                  <a:ea typeface="Irancell" panose="02000504000000020004" pitchFamily="2" charset="-78"/>
                  <a:cs typeface="Irancell" panose="02000504000000020004" pitchFamily="2" charset="-78"/>
                </a:rPr>
                <a:t> R</a:t>
              </a:r>
            </a:p>
            <a:p>
              <a:r>
                <a:rPr lang="en-US" sz="2800" dirty="0">
                  <a:solidFill>
                    <a:srgbClr val="383536"/>
                  </a:solidFill>
                  <a:latin typeface="Irancell" panose="02000504000000020004" pitchFamily="2" charset="-78"/>
                  <a:ea typeface="Irancell" panose="02000504000000020004" pitchFamily="2" charset="-78"/>
                  <a:cs typeface="Irancell" panose="02000504000000020004" pitchFamily="2" charset="-78"/>
                </a:rPr>
                <a:t>R = V ÷ I</a:t>
              </a:r>
            </a:p>
            <a:p>
              <a:r>
                <a:rPr lang="en-US" sz="2800" dirty="0">
                  <a:solidFill>
                    <a:srgbClr val="383536"/>
                  </a:solidFill>
                  <a:latin typeface="Irancell" panose="02000504000000020004" pitchFamily="2" charset="-78"/>
                  <a:ea typeface="Irancell" panose="02000504000000020004" pitchFamily="2" charset="-78"/>
                  <a:cs typeface="Irancell" panose="02000504000000020004" pitchFamily="2" charset="-78"/>
                </a:rPr>
                <a:t>I = V ÷ R</a:t>
              </a:r>
              <a:endParaRPr lang="en-US" sz="2800" dirty="0">
                <a:solidFill>
                  <a:srgbClr val="383536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656255738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Word"/>
      </p:transition>
    </mc:Choice>
    <mc:Fallback xmlns="">
      <p:transition spd="slow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91E9C34E-A2BF-B7CA-46E0-DFC978555AE7}"/>
              </a:ext>
            </a:extLst>
          </p:cNvPr>
          <p:cNvSpPr txBox="1"/>
          <p:nvPr/>
        </p:nvSpPr>
        <p:spPr>
          <a:xfrm>
            <a:off x="5256457" y="245857"/>
            <a:ext cx="349987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a-IR" sz="3200" dirty="0">
                <a:solidFill>
                  <a:srgbClr val="383536"/>
                </a:solidFill>
                <a:latin typeface="Irancell" panose="02000504000000020004" pitchFamily="2" charset="-78"/>
                <a:ea typeface="Irancell" panose="02000504000000020004" pitchFamily="2" charset="-78"/>
                <a:cs typeface="Irancell" panose="02000504000000020004" pitchFamily="2" charset="-78"/>
              </a:rPr>
              <a:t>توان</a:t>
            </a:r>
            <a:endParaRPr lang="en-US" sz="3200" dirty="0">
              <a:solidFill>
                <a:srgbClr val="383536"/>
              </a:solidFill>
              <a:latin typeface="Irancell" panose="02000504000000020004" pitchFamily="2" charset="-78"/>
              <a:ea typeface="Irancell" panose="02000504000000020004" pitchFamily="2" charset="-78"/>
              <a:cs typeface="Irancell" panose="02000504000000020004" pitchFamily="2" charset="-78"/>
            </a:endParaRPr>
          </a:p>
        </p:txBody>
      </p: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BEBBE0F1-EEB4-DAAC-6F48-C086A86ACB1B}"/>
              </a:ext>
            </a:extLst>
          </p:cNvPr>
          <p:cNvSpPr/>
          <p:nvPr/>
        </p:nvSpPr>
        <p:spPr>
          <a:xfrm>
            <a:off x="7515621" y="222836"/>
            <a:ext cx="515675" cy="526084"/>
          </a:xfrm>
          <a:prstGeom prst="roundRect">
            <a:avLst>
              <a:gd name="adj" fmla="val 25556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64818C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1C1AAD2-B42A-E596-0859-9DBA2AB2B18B}"/>
              </a:ext>
            </a:extLst>
          </p:cNvPr>
          <p:cNvSpPr txBox="1"/>
          <p:nvPr/>
        </p:nvSpPr>
        <p:spPr>
          <a:xfrm>
            <a:off x="7515621" y="275599"/>
            <a:ext cx="5156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a-IR" sz="2800" dirty="0">
                <a:solidFill>
                  <a:schemeClr val="tx2">
                    <a:lumMod val="20000"/>
                    <a:lumOff val="80000"/>
                  </a:schemeClr>
                </a:solidFill>
                <a:latin typeface="Irancell" panose="02000504000000020004" pitchFamily="2" charset="-78"/>
                <a:ea typeface="Irancell" panose="02000504000000020004" pitchFamily="2" charset="-78"/>
                <a:cs typeface="Irancell" panose="02000504000000020004" pitchFamily="2" charset="-78"/>
              </a:rPr>
              <a:t>4</a:t>
            </a:r>
            <a:endParaRPr lang="en-US" sz="2800" dirty="0">
              <a:solidFill>
                <a:schemeClr val="tx2">
                  <a:lumMod val="20000"/>
                  <a:lumOff val="80000"/>
                </a:schemeClr>
              </a:solidFill>
              <a:latin typeface="Irancell" panose="02000504000000020004" pitchFamily="2" charset="-78"/>
              <a:ea typeface="Irancell" panose="02000504000000020004" pitchFamily="2" charset="-78"/>
              <a:cs typeface="Irancell" panose="02000504000000020004" pitchFamily="2" charset="-78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C6D1433-7373-6ABB-77F9-03730D78BC43}"/>
              </a:ext>
            </a:extLst>
          </p:cNvPr>
          <p:cNvSpPr txBox="1"/>
          <p:nvPr/>
        </p:nvSpPr>
        <p:spPr>
          <a:xfrm>
            <a:off x="0" y="1402200"/>
            <a:ext cx="856763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fa-IR" sz="1600" dirty="0">
                <a:solidFill>
                  <a:srgbClr val="383536"/>
                </a:solidFill>
                <a:effectLst/>
                <a:ea typeface="Calibri" panose="020F0502020204030204" pitchFamily="34" charset="0"/>
                <a:cs typeface="Irancell Light" panose="02000504000000020004" pitchFamily="2" charset="-78"/>
              </a:rPr>
              <a:t>معمولا جریان را بر حسب آمپر و میلی آمپر، مقاومت را بر حسب اهم و کیلو اهم و پتانسیل</a:t>
            </a:r>
          </a:p>
          <a:p>
            <a:pPr algn="r" rtl="1"/>
            <a:r>
              <a:rPr lang="fa-IR" sz="1600" dirty="0">
                <a:solidFill>
                  <a:srgbClr val="383536"/>
                </a:solidFill>
                <a:effectLst/>
                <a:ea typeface="Calibri" panose="020F0502020204030204" pitchFamily="34" charset="0"/>
                <a:cs typeface="Irancell Light" panose="02000504000000020004" pitchFamily="2" charset="-78"/>
              </a:rPr>
              <a:t>الکتریکی را بر حسب ولت و مینی ولت بیان می‌کنند.</a:t>
            </a:r>
            <a:endParaRPr lang="fa-IR" sz="1600" dirty="0">
              <a:solidFill>
                <a:srgbClr val="383536"/>
              </a:solidFill>
              <a:latin typeface="Irancell light" panose="02000504000000020004" pitchFamily="2" charset="-78"/>
              <a:ea typeface="Irancell light" panose="02000504000000020004" pitchFamily="2" charset="-78"/>
              <a:cs typeface="Irancell light" panose="02000504000000020004" pitchFamily="2" charset="-78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6D994BC-2E86-5501-8532-8F6166C16A49}"/>
              </a:ext>
            </a:extLst>
          </p:cNvPr>
          <p:cNvSpPr txBox="1"/>
          <p:nvPr/>
        </p:nvSpPr>
        <p:spPr>
          <a:xfrm>
            <a:off x="-428950" y="2004710"/>
            <a:ext cx="900830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fa-IR" sz="1600" dirty="0">
                <a:solidFill>
                  <a:srgbClr val="383536"/>
                </a:solidFill>
                <a:effectLst/>
                <a:ea typeface="Calibri" panose="020F0502020204030204" pitchFamily="34" charset="0"/>
                <a:cs typeface="Irancell Light" panose="02000504000000020004" pitchFamily="2" charset="-78"/>
              </a:rPr>
              <a:t>برای محاسبه توان از فرمول زیر استفاده می‌کنیم. (شکل 5)</a:t>
            </a:r>
            <a:endParaRPr lang="fa-IR" sz="1600" dirty="0">
              <a:solidFill>
                <a:srgbClr val="383536"/>
              </a:solidFill>
              <a:latin typeface="Irancell light" panose="02000504000000020004" pitchFamily="2" charset="-78"/>
              <a:ea typeface="Irancell light" panose="02000504000000020004" pitchFamily="2" charset="-78"/>
              <a:cs typeface="Irancell light" panose="02000504000000020004" pitchFamily="2" charset="-78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6D0FF84D-3C24-44F4-3AD1-E6909001B8FD}"/>
              </a:ext>
            </a:extLst>
          </p:cNvPr>
          <p:cNvSpPr txBox="1"/>
          <p:nvPr/>
        </p:nvSpPr>
        <p:spPr>
          <a:xfrm>
            <a:off x="5674957" y="4835723"/>
            <a:ext cx="88996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a-IR" dirty="0">
                <a:solidFill>
                  <a:srgbClr val="383536"/>
                </a:solidFill>
                <a:latin typeface="Irancell light" panose="02000504000000020004" pitchFamily="2" charset="-78"/>
                <a:ea typeface="Irancell light" panose="02000504000000020004" pitchFamily="2" charset="-78"/>
                <a:cs typeface="Irancell light" panose="02000504000000020004" pitchFamily="2" charset="-78"/>
              </a:rPr>
              <a:t>شکل 5</a:t>
            </a:r>
            <a:endParaRPr lang="en-US" dirty="0">
              <a:solidFill>
                <a:srgbClr val="383536"/>
              </a:solidFill>
              <a:latin typeface="Irancell light" panose="02000504000000020004" pitchFamily="2" charset="-78"/>
              <a:ea typeface="Irancell light" panose="02000504000000020004" pitchFamily="2" charset="-78"/>
              <a:cs typeface="Irancell light" panose="02000504000000020004" pitchFamily="2" charset="-78"/>
            </a:endParaRP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EDE1651A-8BCE-A570-9668-7A4F1987592B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8120" t="-278" r="18755" b="1"/>
          <a:stretch/>
        </p:blipFill>
        <p:spPr>
          <a:xfrm>
            <a:off x="2985427" y="2360999"/>
            <a:ext cx="3579496" cy="242059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2179400545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Char"/>
      </p:transition>
    </mc:Choice>
    <mc:Fallback xmlns="">
      <p:transition spd="slow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91E9C34E-A2BF-B7CA-46E0-DFC978555AE7}"/>
              </a:ext>
            </a:extLst>
          </p:cNvPr>
          <p:cNvSpPr txBox="1"/>
          <p:nvPr/>
        </p:nvSpPr>
        <p:spPr>
          <a:xfrm>
            <a:off x="5256457" y="245857"/>
            <a:ext cx="349987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a-IR" sz="3200" dirty="0">
                <a:solidFill>
                  <a:srgbClr val="383536"/>
                </a:solidFill>
                <a:latin typeface="Irancell" panose="02000504000000020004" pitchFamily="2" charset="-78"/>
                <a:ea typeface="Irancell" panose="02000504000000020004" pitchFamily="2" charset="-78"/>
                <a:cs typeface="Irancell" panose="02000504000000020004" pitchFamily="2" charset="-78"/>
              </a:rPr>
              <a:t>دیود</a:t>
            </a:r>
            <a:endParaRPr lang="en-US" sz="3200" dirty="0">
              <a:solidFill>
                <a:srgbClr val="383536"/>
              </a:solidFill>
              <a:latin typeface="Irancell" panose="02000504000000020004" pitchFamily="2" charset="-78"/>
              <a:ea typeface="Irancell" panose="02000504000000020004" pitchFamily="2" charset="-78"/>
              <a:cs typeface="Irancell" panose="02000504000000020004" pitchFamily="2" charset="-78"/>
            </a:endParaRPr>
          </a:p>
        </p:txBody>
      </p: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BEBBE0F1-EEB4-DAAC-6F48-C086A86ACB1B}"/>
              </a:ext>
            </a:extLst>
          </p:cNvPr>
          <p:cNvSpPr/>
          <p:nvPr/>
        </p:nvSpPr>
        <p:spPr>
          <a:xfrm>
            <a:off x="7515621" y="222836"/>
            <a:ext cx="515675" cy="526084"/>
          </a:xfrm>
          <a:prstGeom prst="roundRect">
            <a:avLst>
              <a:gd name="adj" fmla="val 25556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64818C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1C1AAD2-B42A-E596-0859-9DBA2AB2B18B}"/>
              </a:ext>
            </a:extLst>
          </p:cNvPr>
          <p:cNvSpPr txBox="1"/>
          <p:nvPr/>
        </p:nvSpPr>
        <p:spPr>
          <a:xfrm>
            <a:off x="7515621" y="275599"/>
            <a:ext cx="5156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a-IR" sz="2800" dirty="0">
                <a:solidFill>
                  <a:schemeClr val="tx2">
                    <a:lumMod val="20000"/>
                    <a:lumOff val="80000"/>
                  </a:schemeClr>
                </a:solidFill>
                <a:latin typeface="Irancell" panose="02000504000000020004" pitchFamily="2" charset="-78"/>
                <a:ea typeface="Irancell" panose="02000504000000020004" pitchFamily="2" charset="-78"/>
                <a:cs typeface="Irancell" panose="02000504000000020004" pitchFamily="2" charset="-78"/>
              </a:rPr>
              <a:t>5</a:t>
            </a:r>
            <a:endParaRPr lang="en-US" sz="2800" dirty="0">
              <a:solidFill>
                <a:schemeClr val="tx2">
                  <a:lumMod val="20000"/>
                  <a:lumOff val="80000"/>
                </a:schemeClr>
              </a:solidFill>
              <a:latin typeface="Irancell" panose="02000504000000020004" pitchFamily="2" charset="-78"/>
              <a:ea typeface="Irancell" panose="02000504000000020004" pitchFamily="2" charset="-78"/>
              <a:cs typeface="Irancell" panose="02000504000000020004" pitchFamily="2" charset="-78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C6D1433-7373-6ABB-77F9-03730D78BC43}"/>
              </a:ext>
            </a:extLst>
          </p:cNvPr>
          <p:cNvSpPr txBox="1"/>
          <p:nvPr/>
        </p:nvSpPr>
        <p:spPr>
          <a:xfrm>
            <a:off x="0" y="1402200"/>
            <a:ext cx="856763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fa-IR" sz="1600" dirty="0">
                <a:solidFill>
                  <a:srgbClr val="383536"/>
                </a:solidFill>
                <a:effectLst/>
                <a:latin typeface="Irancell light" panose="02000504000000020004" pitchFamily="2" charset="-78"/>
                <a:ea typeface="Irancell light" panose="02000504000000020004" pitchFamily="2" charset="-78"/>
                <a:cs typeface="Irancell light" panose="02000504000000020004" pitchFamily="2" charset="-78"/>
              </a:rPr>
              <a:t>دیود یکی از قطعات الکترونیکی است که جریان الکتریکی را در یک جهت از خود عبور می‌دهد و در جهت دیگر در مقابل عبور جریان از خود مقاومت بسیار بالایی نشان می‌دهد. این قطعه پرکاربرد انواع مختلفی دارد که دیود نور دهنده (</a:t>
            </a:r>
            <a:r>
              <a:rPr lang="en-US" sz="1600" dirty="0">
                <a:solidFill>
                  <a:srgbClr val="383536"/>
                </a:solidFill>
                <a:effectLst/>
                <a:latin typeface="Irancell light" panose="02000504000000020004" pitchFamily="2" charset="-78"/>
                <a:ea typeface="Irancell light" panose="02000504000000020004" pitchFamily="2" charset="-78"/>
                <a:cs typeface="Irancell light" panose="02000504000000020004" pitchFamily="2" charset="-78"/>
              </a:rPr>
              <a:t>LED</a:t>
            </a:r>
            <a:r>
              <a:rPr lang="fa-IR" sz="1600" dirty="0">
                <a:solidFill>
                  <a:srgbClr val="383536"/>
                </a:solidFill>
                <a:effectLst/>
                <a:latin typeface="Irancell light" panose="02000504000000020004" pitchFamily="2" charset="-78"/>
                <a:ea typeface="Irancell light" panose="02000504000000020004" pitchFamily="2" charset="-78"/>
                <a:cs typeface="Irancell light" panose="02000504000000020004" pitchFamily="2" charset="-78"/>
              </a:rPr>
              <a:t>) یکی از آنهاست. (شکل 6)</a:t>
            </a:r>
            <a:endParaRPr lang="fa-IR" sz="1600" dirty="0">
              <a:solidFill>
                <a:srgbClr val="383536"/>
              </a:solidFill>
              <a:latin typeface="Irancell light" panose="02000504000000020004" pitchFamily="2" charset="-78"/>
              <a:ea typeface="Irancell light" panose="02000504000000020004" pitchFamily="2" charset="-78"/>
              <a:cs typeface="Irancell light" panose="02000504000000020004" pitchFamily="2" charset="-78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6D0FF84D-3C24-44F4-3AD1-E6909001B8FD}"/>
              </a:ext>
            </a:extLst>
          </p:cNvPr>
          <p:cNvSpPr txBox="1"/>
          <p:nvPr/>
        </p:nvSpPr>
        <p:spPr>
          <a:xfrm>
            <a:off x="6116428" y="4835723"/>
            <a:ext cx="88996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a-IR" dirty="0">
                <a:solidFill>
                  <a:srgbClr val="383536"/>
                </a:solidFill>
                <a:latin typeface="Irancell light" panose="02000504000000020004" pitchFamily="2" charset="-78"/>
                <a:ea typeface="Irancell light" panose="02000504000000020004" pitchFamily="2" charset="-78"/>
                <a:cs typeface="Irancell light" panose="02000504000000020004" pitchFamily="2" charset="-78"/>
              </a:rPr>
              <a:t>شکل 6</a:t>
            </a:r>
            <a:endParaRPr lang="en-US" dirty="0">
              <a:solidFill>
                <a:srgbClr val="383536"/>
              </a:solidFill>
              <a:latin typeface="Irancell light" panose="02000504000000020004" pitchFamily="2" charset="-78"/>
              <a:ea typeface="Irancell light" panose="02000504000000020004" pitchFamily="2" charset="-78"/>
              <a:cs typeface="Irancell light" panose="02000504000000020004" pitchFamily="2" charset="-78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E8D3A7E1-03FC-99DF-9C7D-A15A16507E5E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7804" b="18700"/>
          <a:stretch/>
        </p:blipFill>
        <p:spPr>
          <a:xfrm>
            <a:off x="2042979" y="2266835"/>
            <a:ext cx="5058042" cy="253525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700498072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Char"/>
      </p:transition>
    </mc:Choice>
    <mc:Fallback xmlns="">
      <p:transition spd="slow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91E9C34E-A2BF-B7CA-46E0-DFC978555AE7}"/>
              </a:ext>
            </a:extLst>
          </p:cNvPr>
          <p:cNvSpPr txBox="1"/>
          <p:nvPr/>
        </p:nvSpPr>
        <p:spPr>
          <a:xfrm>
            <a:off x="5256457" y="245857"/>
            <a:ext cx="349987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a-IR" sz="3200" dirty="0">
                <a:solidFill>
                  <a:srgbClr val="383536"/>
                </a:solidFill>
                <a:latin typeface="Irancell" panose="02000504000000020004" pitchFamily="2" charset="-78"/>
                <a:ea typeface="Irancell" panose="02000504000000020004" pitchFamily="2" charset="-78"/>
                <a:cs typeface="Irancell" panose="02000504000000020004" pitchFamily="2" charset="-78"/>
              </a:rPr>
              <a:t>دیود</a:t>
            </a:r>
            <a:endParaRPr lang="en-US" sz="3200" dirty="0">
              <a:solidFill>
                <a:srgbClr val="383536"/>
              </a:solidFill>
              <a:latin typeface="Irancell" panose="02000504000000020004" pitchFamily="2" charset="-78"/>
              <a:ea typeface="Irancell" panose="02000504000000020004" pitchFamily="2" charset="-78"/>
              <a:cs typeface="Irancell" panose="02000504000000020004" pitchFamily="2" charset="-78"/>
            </a:endParaRPr>
          </a:p>
        </p:txBody>
      </p: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BEBBE0F1-EEB4-DAAC-6F48-C086A86ACB1B}"/>
              </a:ext>
            </a:extLst>
          </p:cNvPr>
          <p:cNvSpPr/>
          <p:nvPr/>
        </p:nvSpPr>
        <p:spPr>
          <a:xfrm>
            <a:off x="7515621" y="222836"/>
            <a:ext cx="515675" cy="526084"/>
          </a:xfrm>
          <a:prstGeom prst="roundRect">
            <a:avLst>
              <a:gd name="adj" fmla="val 25556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64818C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1C1AAD2-B42A-E596-0859-9DBA2AB2B18B}"/>
              </a:ext>
            </a:extLst>
          </p:cNvPr>
          <p:cNvSpPr txBox="1"/>
          <p:nvPr/>
        </p:nvSpPr>
        <p:spPr>
          <a:xfrm>
            <a:off x="7515621" y="275599"/>
            <a:ext cx="5156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a-IR" sz="2800" dirty="0">
                <a:solidFill>
                  <a:schemeClr val="tx2">
                    <a:lumMod val="20000"/>
                    <a:lumOff val="80000"/>
                  </a:schemeClr>
                </a:solidFill>
                <a:latin typeface="Irancell" panose="02000504000000020004" pitchFamily="2" charset="-78"/>
                <a:ea typeface="Irancell" panose="02000504000000020004" pitchFamily="2" charset="-78"/>
                <a:cs typeface="Irancell" panose="02000504000000020004" pitchFamily="2" charset="-78"/>
              </a:rPr>
              <a:t>5</a:t>
            </a:r>
            <a:endParaRPr lang="en-US" sz="2800" dirty="0">
              <a:solidFill>
                <a:schemeClr val="tx2">
                  <a:lumMod val="20000"/>
                  <a:lumOff val="80000"/>
                </a:schemeClr>
              </a:solidFill>
              <a:latin typeface="Irancell" panose="02000504000000020004" pitchFamily="2" charset="-78"/>
              <a:ea typeface="Irancell" panose="02000504000000020004" pitchFamily="2" charset="-78"/>
              <a:cs typeface="Irancell" panose="02000504000000020004" pitchFamily="2" charset="-78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C6D1433-7373-6ABB-77F9-03730D78BC43}"/>
              </a:ext>
            </a:extLst>
          </p:cNvPr>
          <p:cNvSpPr txBox="1"/>
          <p:nvPr/>
        </p:nvSpPr>
        <p:spPr>
          <a:xfrm>
            <a:off x="0" y="1402200"/>
            <a:ext cx="8567635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fa-IR" sz="1600" dirty="0">
                <a:solidFill>
                  <a:srgbClr val="383536"/>
                </a:solidFill>
                <a:effectLst/>
                <a:latin typeface="Irancell light" panose="02000504000000020004" pitchFamily="2" charset="-78"/>
                <a:ea typeface="Irancell light" panose="02000504000000020004" pitchFamily="2" charset="-78"/>
                <a:cs typeface="Irancell light" panose="02000504000000020004" pitchFamily="2" charset="-78"/>
              </a:rPr>
              <a:t>دیود های نوری جریان عبوری از خود را به نور تبدیل می‌کنند و بسته به رنگ نوری که تولید می‌کنند</a:t>
            </a:r>
          </a:p>
          <a:p>
            <a:pPr algn="r" rtl="1"/>
            <a:r>
              <a:rPr lang="fa-IR" sz="1600" dirty="0">
                <a:solidFill>
                  <a:srgbClr val="383536"/>
                </a:solidFill>
                <a:effectLst/>
                <a:latin typeface="Irancell light" panose="02000504000000020004" pitchFamily="2" charset="-78"/>
                <a:ea typeface="Irancell light" panose="02000504000000020004" pitchFamily="2" charset="-78"/>
                <a:cs typeface="Irancell light" panose="02000504000000020004" pitchFamily="2" charset="-78"/>
              </a:rPr>
              <a:t>به ولتاژی بین 1.5 تا 3 ولت و جریانی بین 10 تا 30 میلی آمپر نیاز دارند. این قطعه الکترونیکی</a:t>
            </a:r>
          </a:p>
          <a:p>
            <a:pPr algn="r" rtl="1"/>
            <a:r>
              <a:rPr lang="fa-IR" sz="1600" dirty="0">
                <a:solidFill>
                  <a:srgbClr val="383536"/>
                </a:solidFill>
                <a:effectLst/>
                <a:latin typeface="Irancell light" panose="02000504000000020004" pitchFamily="2" charset="-78"/>
                <a:ea typeface="Irancell light" panose="02000504000000020004" pitchFamily="2" charset="-78"/>
                <a:cs typeface="Irancell light" panose="02000504000000020004" pitchFamily="2" charset="-78"/>
              </a:rPr>
              <a:t>2 پایه دارد یکی مثبت (</a:t>
            </a:r>
            <a:r>
              <a:rPr lang="en-US" sz="1600" dirty="0">
                <a:solidFill>
                  <a:srgbClr val="383536"/>
                </a:solidFill>
                <a:effectLst/>
                <a:latin typeface="Irancell light" panose="02000504000000020004" pitchFamily="2" charset="-78"/>
                <a:ea typeface="Irancell light" panose="02000504000000020004" pitchFamily="2" charset="-78"/>
                <a:cs typeface="Irancell light" panose="02000504000000020004" pitchFamily="2" charset="-78"/>
              </a:rPr>
              <a:t>Anode</a:t>
            </a:r>
            <a:r>
              <a:rPr lang="fa-IR" sz="1600" dirty="0">
                <a:solidFill>
                  <a:srgbClr val="383536"/>
                </a:solidFill>
                <a:effectLst/>
                <a:latin typeface="Irancell light" panose="02000504000000020004" pitchFamily="2" charset="-78"/>
                <a:ea typeface="Irancell light" panose="02000504000000020004" pitchFamily="2" charset="-78"/>
                <a:cs typeface="Irancell light" panose="02000504000000020004" pitchFamily="2" charset="-78"/>
              </a:rPr>
              <a:t>) و یکی منفی (</a:t>
            </a:r>
            <a:r>
              <a:rPr lang="en-US" sz="1600" dirty="0">
                <a:solidFill>
                  <a:srgbClr val="383536"/>
                </a:solidFill>
                <a:effectLst/>
                <a:latin typeface="Irancell light" panose="02000504000000020004" pitchFamily="2" charset="-78"/>
                <a:ea typeface="Irancell light" panose="02000504000000020004" pitchFamily="2" charset="-78"/>
                <a:cs typeface="Irancell light" panose="02000504000000020004" pitchFamily="2" charset="-78"/>
              </a:rPr>
              <a:t>Cathode</a:t>
            </a:r>
            <a:r>
              <a:rPr lang="fa-IR" sz="1600" dirty="0">
                <a:solidFill>
                  <a:srgbClr val="383536"/>
                </a:solidFill>
                <a:effectLst/>
                <a:latin typeface="Irancell light" panose="02000504000000020004" pitchFamily="2" charset="-78"/>
                <a:ea typeface="Irancell light" panose="02000504000000020004" pitchFamily="2" charset="-78"/>
                <a:cs typeface="Irancell light" panose="02000504000000020004" pitchFamily="2" charset="-78"/>
              </a:rPr>
              <a:t>)، همواره جریان را از قطب مثبت به</a:t>
            </a:r>
          </a:p>
          <a:p>
            <a:pPr algn="r" rtl="1"/>
            <a:r>
              <a:rPr lang="fa-IR" sz="1600" dirty="0">
                <a:solidFill>
                  <a:srgbClr val="383536"/>
                </a:solidFill>
                <a:effectLst/>
                <a:latin typeface="Irancell light" panose="02000504000000020004" pitchFamily="2" charset="-78"/>
                <a:ea typeface="Irancell light" panose="02000504000000020004" pitchFamily="2" charset="-78"/>
                <a:cs typeface="Irancell light" panose="02000504000000020004" pitchFamily="2" charset="-78"/>
              </a:rPr>
              <a:t>قطب منفی هدایت می‌کنند و معمولا پایه متصل به مثبت بلندتر است. (شکل 7)</a:t>
            </a:r>
            <a:endParaRPr lang="fa-IR" sz="1600" dirty="0">
              <a:solidFill>
                <a:srgbClr val="383536"/>
              </a:solidFill>
              <a:latin typeface="Irancell light" panose="02000504000000020004" pitchFamily="2" charset="-78"/>
              <a:ea typeface="Irancell light" panose="02000504000000020004" pitchFamily="2" charset="-78"/>
              <a:cs typeface="Irancell light" panose="02000504000000020004" pitchFamily="2" charset="-78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6D0FF84D-3C24-44F4-3AD1-E6909001B8FD}"/>
              </a:ext>
            </a:extLst>
          </p:cNvPr>
          <p:cNvSpPr txBox="1"/>
          <p:nvPr/>
        </p:nvSpPr>
        <p:spPr>
          <a:xfrm>
            <a:off x="6401787" y="4778504"/>
            <a:ext cx="88996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a-IR" dirty="0">
                <a:solidFill>
                  <a:srgbClr val="383536"/>
                </a:solidFill>
                <a:latin typeface="Irancell light" panose="02000504000000020004" pitchFamily="2" charset="-78"/>
                <a:ea typeface="Irancell light" panose="02000504000000020004" pitchFamily="2" charset="-78"/>
                <a:cs typeface="Irancell light" panose="02000504000000020004" pitchFamily="2" charset="-78"/>
              </a:rPr>
              <a:t>شکل 7</a:t>
            </a:r>
            <a:endParaRPr lang="en-US" dirty="0">
              <a:solidFill>
                <a:srgbClr val="383536"/>
              </a:solidFill>
              <a:latin typeface="Irancell light" panose="02000504000000020004" pitchFamily="2" charset="-78"/>
              <a:ea typeface="Irancell light" panose="02000504000000020004" pitchFamily="2" charset="-78"/>
              <a:cs typeface="Irancell light" panose="02000504000000020004" pitchFamily="2" charset="-78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0AA43BF0-0DB2-AB54-DD3C-D001A841A51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62553" y="2540243"/>
            <a:ext cx="5029200" cy="223465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999558890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0" name="Google Shape;840;p31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a-IR" dirty="0">
                <a:latin typeface="Irancell" panose="02000504000000020004" pitchFamily="2" charset="-78"/>
                <a:ea typeface="Irancell" panose="02000504000000020004" pitchFamily="2" charset="-78"/>
                <a:cs typeface="Irancell" panose="02000504000000020004" pitchFamily="2" charset="-78"/>
              </a:rPr>
              <a:t>پودمان </a:t>
            </a:r>
            <a:r>
              <a:rPr lang="fa-IR" u="sng" dirty="0">
                <a:latin typeface="Irancell" panose="02000504000000020004" pitchFamily="2" charset="-78"/>
                <a:ea typeface="Irancell" panose="02000504000000020004" pitchFamily="2" charset="-78"/>
                <a:cs typeface="Irancell" panose="02000504000000020004" pitchFamily="2" charset="-78"/>
              </a:rPr>
              <a:t>4</a:t>
            </a:r>
            <a:r>
              <a:rPr lang="fa-IR" dirty="0">
                <a:latin typeface="Irancell" panose="02000504000000020004" pitchFamily="2" charset="-78"/>
                <a:ea typeface="Irancell" panose="02000504000000020004" pitchFamily="2" charset="-78"/>
                <a:cs typeface="Irancell" panose="02000504000000020004" pitchFamily="2" charset="-78"/>
              </a:rPr>
              <a:t> : الکترونیک</a:t>
            </a:r>
            <a:endParaRPr dirty="0">
              <a:latin typeface="Irancell" panose="02000504000000020004" pitchFamily="2" charset="-78"/>
              <a:ea typeface="Irancell" panose="02000504000000020004" pitchFamily="2" charset="-78"/>
              <a:cs typeface="Irancell" panose="02000504000000020004" pitchFamily="2" charset="-78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FB36197-ADD8-290B-D017-BE18E048A99B}"/>
              </a:ext>
            </a:extLst>
          </p:cNvPr>
          <p:cNvSpPr txBox="1"/>
          <p:nvPr/>
        </p:nvSpPr>
        <p:spPr>
          <a:xfrm>
            <a:off x="2825826" y="1425571"/>
            <a:ext cx="349234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a-IR" sz="2000" dirty="0">
                <a:solidFill>
                  <a:srgbClr val="383536"/>
                </a:solidFill>
                <a:latin typeface="Irancell" panose="02000504000000020004" pitchFamily="2" charset="-78"/>
                <a:ea typeface="Irancell" panose="02000504000000020004" pitchFamily="2" charset="-78"/>
                <a:cs typeface="Irancell" panose="02000504000000020004" pitchFamily="2" charset="-78"/>
              </a:rPr>
              <a:t>کمیت های الکتریکی</a:t>
            </a:r>
            <a:endParaRPr lang="en-US" sz="2000" dirty="0">
              <a:solidFill>
                <a:srgbClr val="383536"/>
              </a:solidFill>
              <a:latin typeface="Irancell" panose="02000504000000020004" pitchFamily="2" charset="-78"/>
              <a:ea typeface="Irancell" panose="02000504000000020004" pitchFamily="2" charset="-78"/>
              <a:cs typeface="Irancell" panose="02000504000000020004" pitchFamily="2" charset="-78"/>
            </a:endParaRP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E17692AB-90B3-3BDB-A8A1-4A4E9A399DBF}"/>
              </a:ext>
            </a:extLst>
          </p:cNvPr>
          <p:cNvSpPr/>
          <p:nvPr/>
        </p:nvSpPr>
        <p:spPr>
          <a:xfrm>
            <a:off x="3024130" y="4255615"/>
            <a:ext cx="495759" cy="592200"/>
          </a:xfrm>
          <a:prstGeom prst="roundRect">
            <a:avLst>
              <a:gd name="adj" fmla="val 25556"/>
            </a:avLst>
          </a:prstGeom>
          <a:solidFill>
            <a:srgbClr val="9DB1B9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64818C"/>
              </a:solidFill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6C171469-5F8A-A750-959F-35BBC60BA202}"/>
              </a:ext>
            </a:extLst>
          </p:cNvPr>
          <p:cNvSpPr txBox="1"/>
          <p:nvPr/>
        </p:nvSpPr>
        <p:spPr>
          <a:xfrm>
            <a:off x="3064591" y="4290105"/>
            <a:ext cx="4148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a-IR" sz="2800" dirty="0">
                <a:solidFill>
                  <a:srgbClr val="383536"/>
                </a:solidFill>
                <a:latin typeface="Irancell" panose="02000504000000020004" pitchFamily="2" charset="-78"/>
                <a:ea typeface="Irancell" panose="02000504000000020004" pitchFamily="2" charset="-78"/>
                <a:cs typeface="Irancell" panose="02000504000000020004" pitchFamily="2" charset="-78"/>
              </a:rPr>
              <a:t>1</a:t>
            </a:r>
            <a:endParaRPr lang="en-US" sz="2800" dirty="0">
              <a:solidFill>
                <a:srgbClr val="383536"/>
              </a:solidFill>
              <a:latin typeface="Irancell" panose="02000504000000020004" pitchFamily="2" charset="-78"/>
              <a:ea typeface="Irancell" panose="02000504000000020004" pitchFamily="2" charset="-78"/>
              <a:cs typeface="Irancell" panose="02000504000000020004" pitchFamily="2" charset="-78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C401D684-BCC5-65B6-0E18-C6B428123E21}"/>
              </a:ext>
            </a:extLst>
          </p:cNvPr>
          <p:cNvSpPr txBox="1"/>
          <p:nvPr/>
        </p:nvSpPr>
        <p:spPr>
          <a:xfrm>
            <a:off x="1328811" y="4219854"/>
            <a:ext cx="219786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a-IR" sz="2000" dirty="0">
                <a:solidFill>
                  <a:srgbClr val="383536"/>
                </a:solidFill>
                <a:latin typeface="Irancell" panose="02000504000000020004" pitchFamily="2" charset="-78"/>
                <a:ea typeface="Irancell" panose="02000504000000020004" pitchFamily="2" charset="-78"/>
                <a:cs typeface="Irancell" panose="02000504000000020004" pitchFamily="2" charset="-78"/>
              </a:rPr>
              <a:t>مقاومت</a:t>
            </a:r>
            <a:endParaRPr lang="en-US" sz="2000" dirty="0">
              <a:solidFill>
                <a:srgbClr val="383536"/>
              </a:solidFill>
              <a:latin typeface="Irancell" panose="02000504000000020004" pitchFamily="2" charset="-78"/>
              <a:ea typeface="Irancell" panose="02000504000000020004" pitchFamily="2" charset="-78"/>
              <a:cs typeface="Irancell" panose="02000504000000020004" pitchFamily="2" charset="-78"/>
            </a:endParaRP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2E2C35B2-1E5F-E18D-AFDC-D124FF8EB4D3}"/>
              </a:ext>
            </a:extLst>
          </p:cNvPr>
          <p:cNvGrpSpPr/>
          <p:nvPr/>
        </p:nvGrpSpPr>
        <p:grpSpPr>
          <a:xfrm>
            <a:off x="2521385" y="2213996"/>
            <a:ext cx="4248479" cy="2633819"/>
            <a:chOff x="2521385" y="2213996"/>
            <a:chExt cx="4248479" cy="2633819"/>
          </a:xfrm>
        </p:grpSpPr>
        <p:sp>
          <p:nvSpPr>
            <p:cNvPr id="7" name="Rectangle: Rounded Corners 6">
              <a:extLst>
                <a:ext uri="{FF2B5EF4-FFF2-40B4-BE49-F238E27FC236}">
                  <a16:creationId xmlns:a16="http://schemas.microsoft.com/office/drawing/2014/main" id="{00A47195-DF03-1826-F9C0-1D23AD84EDC6}"/>
                </a:ext>
              </a:extLst>
            </p:cNvPr>
            <p:cNvSpPr/>
            <p:nvPr/>
          </p:nvSpPr>
          <p:spPr>
            <a:xfrm>
              <a:off x="4034927" y="3591893"/>
              <a:ext cx="495759" cy="1255922"/>
            </a:xfrm>
            <a:prstGeom prst="roundRect">
              <a:avLst>
                <a:gd name="adj" fmla="val 25556"/>
              </a:avLst>
            </a:prstGeom>
            <a:solidFill>
              <a:srgbClr val="9DB1B9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64818C"/>
                </a:solidFill>
              </a:endParaRPr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EA8F02C4-E8C7-CB37-065C-E8D4BC424439}"/>
                </a:ext>
              </a:extLst>
            </p:cNvPr>
            <p:cNvSpPr txBox="1"/>
            <p:nvPr/>
          </p:nvSpPr>
          <p:spPr>
            <a:xfrm>
              <a:off x="4075388" y="3628133"/>
              <a:ext cx="414836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a-IR" sz="2800" dirty="0">
                  <a:solidFill>
                    <a:srgbClr val="383536"/>
                  </a:solidFill>
                  <a:latin typeface="Irancell" panose="02000504000000020004" pitchFamily="2" charset="-78"/>
                  <a:ea typeface="Irancell" panose="02000504000000020004" pitchFamily="2" charset="-78"/>
                  <a:cs typeface="Irancell" panose="02000504000000020004" pitchFamily="2" charset="-78"/>
                </a:rPr>
                <a:t>2</a:t>
              </a:r>
              <a:endParaRPr lang="en-US" sz="2800" dirty="0">
                <a:solidFill>
                  <a:srgbClr val="383536"/>
                </a:solidFill>
                <a:latin typeface="Irancell" panose="02000504000000020004" pitchFamily="2" charset="-78"/>
                <a:ea typeface="Irancell" panose="02000504000000020004" pitchFamily="2" charset="-78"/>
                <a:cs typeface="Irancell" panose="02000504000000020004" pitchFamily="2" charset="-78"/>
              </a:endParaRPr>
            </a:p>
          </p:txBody>
        </p: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29F2E3C0-E9A2-4F6E-4037-E9CF1CD9A366}"/>
                </a:ext>
              </a:extLst>
            </p:cNvPr>
            <p:cNvSpPr txBox="1"/>
            <p:nvPr/>
          </p:nvSpPr>
          <p:spPr>
            <a:xfrm>
              <a:off x="2521385" y="3591893"/>
              <a:ext cx="2197865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a-IR" sz="2000" dirty="0">
                  <a:solidFill>
                    <a:srgbClr val="383536"/>
                  </a:solidFill>
                  <a:latin typeface="Irancell" panose="02000504000000020004" pitchFamily="2" charset="-78"/>
                  <a:ea typeface="Irancell" panose="02000504000000020004" pitchFamily="2" charset="-78"/>
                  <a:cs typeface="Irancell" panose="02000504000000020004" pitchFamily="2" charset="-78"/>
                </a:rPr>
                <a:t>جریان</a:t>
              </a:r>
              <a:endParaRPr lang="en-US" sz="2000" dirty="0">
                <a:solidFill>
                  <a:srgbClr val="383536"/>
                </a:solidFill>
                <a:latin typeface="Irancell" panose="02000504000000020004" pitchFamily="2" charset="-78"/>
                <a:ea typeface="Irancell" panose="02000504000000020004" pitchFamily="2" charset="-78"/>
                <a:cs typeface="Irancell" panose="02000504000000020004" pitchFamily="2" charset="-78"/>
              </a:endParaRPr>
            </a:p>
          </p:txBody>
        </p:sp>
        <p:sp>
          <p:nvSpPr>
            <p:cNvPr id="8" name="Rectangle: Rounded Corners 7">
              <a:extLst>
                <a:ext uri="{FF2B5EF4-FFF2-40B4-BE49-F238E27FC236}">
                  <a16:creationId xmlns:a16="http://schemas.microsoft.com/office/drawing/2014/main" id="{E969C219-2251-E0B0-D020-22A8BDF437E2}"/>
                </a:ext>
              </a:extLst>
            </p:cNvPr>
            <p:cNvSpPr/>
            <p:nvPr/>
          </p:nvSpPr>
          <p:spPr>
            <a:xfrm>
              <a:off x="5023694" y="2931672"/>
              <a:ext cx="495759" cy="1916143"/>
            </a:xfrm>
            <a:prstGeom prst="roundRect">
              <a:avLst>
                <a:gd name="adj" fmla="val 25556"/>
              </a:avLst>
            </a:prstGeom>
            <a:solidFill>
              <a:srgbClr val="9DB1B9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64818C"/>
                </a:solidFill>
              </a:endParaRPr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3C834404-5A0B-1859-8DCC-A5230AC10204}"/>
                </a:ext>
              </a:extLst>
            </p:cNvPr>
            <p:cNvSpPr txBox="1"/>
            <p:nvPr/>
          </p:nvSpPr>
          <p:spPr>
            <a:xfrm>
              <a:off x="5064155" y="3007685"/>
              <a:ext cx="414836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a-IR" sz="2800" dirty="0">
                  <a:solidFill>
                    <a:srgbClr val="383536"/>
                  </a:solidFill>
                  <a:latin typeface="Irancell" panose="02000504000000020004" pitchFamily="2" charset="-78"/>
                  <a:ea typeface="Irancell" panose="02000504000000020004" pitchFamily="2" charset="-78"/>
                  <a:cs typeface="Irancell" panose="02000504000000020004" pitchFamily="2" charset="-78"/>
                </a:rPr>
                <a:t>3</a:t>
              </a:r>
              <a:endParaRPr lang="en-US" sz="2800" dirty="0">
                <a:solidFill>
                  <a:srgbClr val="383536"/>
                </a:solidFill>
                <a:latin typeface="Irancell" panose="02000504000000020004" pitchFamily="2" charset="-78"/>
                <a:ea typeface="Irancell" panose="02000504000000020004" pitchFamily="2" charset="-78"/>
                <a:cs typeface="Irancell" panose="02000504000000020004" pitchFamily="2" charset="-78"/>
              </a:endParaRPr>
            </a:p>
          </p:txBody>
        </p: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5AE1877C-5B35-9CEF-B78C-521C995E323B}"/>
                </a:ext>
              </a:extLst>
            </p:cNvPr>
            <p:cNvSpPr txBox="1"/>
            <p:nvPr/>
          </p:nvSpPr>
          <p:spPr>
            <a:xfrm>
              <a:off x="3570630" y="2921733"/>
              <a:ext cx="2197865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a-IR" sz="2000" dirty="0">
                  <a:solidFill>
                    <a:srgbClr val="383536"/>
                  </a:solidFill>
                  <a:latin typeface="Irancell" panose="02000504000000020004" pitchFamily="2" charset="-78"/>
                  <a:ea typeface="Irancell" panose="02000504000000020004" pitchFamily="2" charset="-78"/>
                  <a:cs typeface="Irancell" panose="02000504000000020004" pitchFamily="2" charset="-78"/>
                </a:rPr>
                <a:t>ولتاژ</a:t>
              </a:r>
              <a:endParaRPr lang="en-US" sz="2000" dirty="0">
                <a:solidFill>
                  <a:srgbClr val="383536"/>
                </a:solidFill>
                <a:latin typeface="Irancell" panose="02000504000000020004" pitchFamily="2" charset="-78"/>
                <a:ea typeface="Irancell" panose="02000504000000020004" pitchFamily="2" charset="-78"/>
                <a:cs typeface="Irancell" panose="02000504000000020004" pitchFamily="2" charset="-78"/>
              </a:endParaRPr>
            </a:p>
          </p:txBody>
        </p:sp>
        <p:sp>
          <p:nvSpPr>
            <p:cNvPr id="9" name="Rectangle: Rounded Corners 8">
              <a:extLst>
                <a:ext uri="{FF2B5EF4-FFF2-40B4-BE49-F238E27FC236}">
                  <a16:creationId xmlns:a16="http://schemas.microsoft.com/office/drawing/2014/main" id="{4045F0CD-9DDF-C735-B0E8-731343B277A4}"/>
                </a:ext>
              </a:extLst>
            </p:cNvPr>
            <p:cNvSpPr/>
            <p:nvPr/>
          </p:nvSpPr>
          <p:spPr>
            <a:xfrm>
              <a:off x="6017538" y="2213996"/>
              <a:ext cx="495759" cy="2633819"/>
            </a:xfrm>
            <a:prstGeom prst="roundRect">
              <a:avLst>
                <a:gd name="adj" fmla="val 25556"/>
              </a:avLst>
            </a:prstGeom>
            <a:solidFill>
              <a:srgbClr val="9DB1B9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64818C"/>
                </a:solidFill>
              </a:endParaRPr>
            </a:p>
          </p:txBody>
        </p: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2264D4FC-511A-80A3-1C0F-948163366C19}"/>
                </a:ext>
              </a:extLst>
            </p:cNvPr>
            <p:cNvSpPr txBox="1"/>
            <p:nvPr/>
          </p:nvSpPr>
          <p:spPr>
            <a:xfrm>
              <a:off x="6054393" y="2271452"/>
              <a:ext cx="414836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a-IR" sz="2800" dirty="0">
                  <a:solidFill>
                    <a:srgbClr val="383536"/>
                  </a:solidFill>
                  <a:latin typeface="Irancell" panose="02000504000000020004" pitchFamily="2" charset="-78"/>
                  <a:ea typeface="Irancell" panose="02000504000000020004" pitchFamily="2" charset="-78"/>
                  <a:cs typeface="Irancell" panose="02000504000000020004" pitchFamily="2" charset="-78"/>
                </a:rPr>
                <a:t>4</a:t>
              </a:r>
              <a:endParaRPr lang="en-US" sz="2800" dirty="0">
                <a:solidFill>
                  <a:srgbClr val="383536"/>
                </a:solidFill>
                <a:latin typeface="Irancell" panose="02000504000000020004" pitchFamily="2" charset="-78"/>
                <a:ea typeface="Irancell" panose="02000504000000020004" pitchFamily="2" charset="-78"/>
                <a:cs typeface="Irancell" panose="02000504000000020004" pitchFamily="2" charset="-78"/>
              </a:endParaRPr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1D6A45D3-B68A-3C8B-2E6F-01998C35149E}"/>
                </a:ext>
              </a:extLst>
            </p:cNvPr>
            <p:cNvSpPr txBox="1"/>
            <p:nvPr/>
          </p:nvSpPr>
          <p:spPr>
            <a:xfrm>
              <a:off x="4571999" y="2214443"/>
              <a:ext cx="2197865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a-IR" sz="2000" dirty="0">
                  <a:solidFill>
                    <a:srgbClr val="383536"/>
                  </a:solidFill>
                  <a:latin typeface="Irancell" panose="02000504000000020004" pitchFamily="2" charset="-78"/>
                  <a:ea typeface="Irancell" panose="02000504000000020004" pitchFamily="2" charset="-78"/>
                  <a:cs typeface="Irancell" panose="02000504000000020004" pitchFamily="2" charset="-78"/>
                </a:rPr>
                <a:t>توان</a:t>
              </a:r>
              <a:endParaRPr lang="en-US" sz="2000" dirty="0">
                <a:solidFill>
                  <a:srgbClr val="383536"/>
                </a:solidFill>
                <a:latin typeface="Irancell" panose="02000504000000020004" pitchFamily="2" charset="-78"/>
                <a:ea typeface="Irancell" panose="02000504000000020004" pitchFamily="2" charset="-78"/>
                <a:cs typeface="Irancell" panose="02000504000000020004" pitchFamily="2" charset="-78"/>
              </a:endParaRPr>
            </a:p>
          </p:txBody>
        </p:sp>
      </p:grpSp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Cha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64818C"/>
                                      </p:to>
                                    </p:animClr>
                                    <p:animClr clrSpc="rgb" dir="cw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64818C"/>
                                      </p:to>
                                    </p:animClr>
                                    <p:set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9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1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3F7F5"/>
                                      </p:to>
                                    </p:animClr>
                                    <p:animClr clrSpc="rgb" dir="cw">
                                      <p:cBhvr>
                                        <p:cTn id="12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3F7F5"/>
                                      </p:to>
                                    </p:animClr>
                                    <p:set>
                                      <p:cBhvr>
                                        <p:cTn id="13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C1D0C171-6798-04B2-ED73-82D9E0AD5E22}"/>
              </a:ext>
            </a:extLst>
          </p:cNvPr>
          <p:cNvSpPr txBox="1"/>
          <p:nvPr/>
        </p:nvSpPr>
        <p:spPr>
          <a:xfrm>
            <a:off x="2267607" y="1390434"/>
            <a:ext cx="4784631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a-IR" sz="8800" dirty="0">
                <a:solidFill>
                  <a:srgbClr val="383536"/>
                </a:solidFill>
                <a:latin typeface="Irancell" panose="02000504000000020004" pitchFamily="2" charset="-78"/>
                <a:ea typeface="Irancell" panose="02000504000000020004" pitchFamily="2" charset="-78"/>
                <a:cs typeface="Irancell" panose="02000504000000020004" pitchFamily="2" charset="-78"/>
              </a:rPr>
              <a:t>پایان</a:t>
            </a:r>
            <a:endParaRPr lang="en-US" sz="8800" dirty="0">
              <a:solidFill>
                <a:srgbClr val="383536"/>
              </a:solidFill>
              <a:latin typeface="Irancell" panose="02000504000000020004" pitchFamily="2" charset="-78"/>
              <a:ea typeface="Irancell" panose="02000504000000020004" pitchFamily="2" charset="-78"/>
              <a:cs typeface="Irancell" panose="02000504000000020004" pitchFamily="2" charset="-78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65A003E5-52F7-AF1E-8369-EADC5C8DD9B5}"/>
              </a:ext>
            </a:extLst>
          </p:cNvPr>
          <p:cNvSpPr txBox="1"/>
          <p:nvPr/>
        </p:nvSpPr>
        <p:spPr>
          <a:xfrm>
            <a:off x="3042137" y="3798276"/>
            <a:ext cx="323557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a-IR" sz="2000" dirty="0">
                <a:solidFill>
                  <a:srgbClr val="383536"/>
                </a:solidFill>
                <a:latin typeface="Irancell" panose="02000504000000020004" pitchFamily="2" charset="-78"/>
                <a:ea typeface="Irancell" panose="02000504000000020004" pitchFamily="2" charset="-78"/>
                <a:cs typeface="Irancell" panose="02000504000000020004" pitchFamily="2" charset="-78"/>
              </a:rPr>
              <a:t>گروه هـشتـــپا</a:t>
            </a:r>
            <a:endParaRPr lang="en-US" sz="2000" dirty="0">
              <a:solidFill>
                <a:srgbClr val="383536"/>
              </a:solidFill>
              <a:latin typeface="Irancell" panose="02000504000000020004" pitchFamily="2" charset="-78"/>
              <a:ea typeface="Irancell" panose="02000504000000020004" pitchFamily="2" charset="-78"/>
              <a:cs typeface="Irancell" panose="02000504000000020004" pitchFamily="2" charset="-78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02EE409-EBE2-2B5A-7BD5-F71F7E5C632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19507" y="3957162"/>
            <a:ext cx="1083761" cy="1083761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8E425DA8-9577-9551-3638-780107E2F449}"/>
              </a:ext>
            </a:extLst>
          </p:cNvPr>
          <p:cNvSpPr txBox="1"/>
          <p:nvPr/>
        </p:nvSpPr>
        <p:spPr>
          <a:xfrm>
            <a:off x="3908491" y="4733146"/>
            <a:ext cx="184052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383536"/>
                </a:solidFill>
                <a:latin typeface="Irancell" panose="02000504000000020004" pitchFamily="2" charset="-78"/>
                <a:ea typeface="Irancell" panose="02000504000000020004" pitchFamily="2" charset="-78"/>
                <a:cs typeface="Irancell" panose="02000504000000020004" pitchFamily="2" charset="-78"/>
              </a:rPr>
              <a:t>www.SMZMS.ir</a:t>
            </a:r>
          </a:p>
        </p:txBody>
      </p:sp>
    </p:spTree>
    <p:extLst>
      <p:ext uri="{BB962C8B-B14F-4D97-AF65-F5344CB8AC3E}">
        <p14:creationId xmlns:p14="http://schemas.microsoft.com/office/powerpoint/2010/main" val="1180461334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Word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3A9CECDB-9509-DD17-6C8F-7C9CB8088BE2}"/>
              </a:ext>
            </a:extLst>
          </p:cNvPr>
          <p:cNvSpPr/>
          <p:nvPr/>
        </p:nvSpPr>
        <p:spPr>
          <a:xfrm>
            <a:off x="6258820" y="2007045"/>
            <a:ext cx="1147820" cy="1129410"/>
          </a:xfrm>
          <a:prstGeom prst="roundRect">
            <a:avLst>
              <a:gd name="adj" fmla="val 25556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64818C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161068A-3775-DA30-BEF2-8E242B5AC20C}"/>
              </a:ext>
            </a:extLst>
          </p:cNvPr>
          <p:cNvSpPr txBox="1"/>
          <p:nvPr/>
        </p:nvSpPr>
        <p:spPr>
          <a:xfrm>
            <a:off x="6381192" y="2161550"/>
            <a:ext cx="903075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a-IR" sz="6600" dirty="0">
                <a:solidFill>
                  <a:schemeClr val="tx2">
                    <a:lumMod val="20000"/>
                    <a:lumOff val="80000"/>
                  </a:schemeClr>
                </a:solidFill>
                <a:latin typeface="Irancell" panose="02000504000000020004" pitchFamily="2" charset="-78"/>
                <a:ea typeface="Irancell" panose="02000504000000020004" pitchFamily="2" charset="-78"/>
                <a:cs typeface="Irancell" panose="02000504000000020004" pitchFamily="2" charset="-78"/>
              </a:rPr>
              <a:t>1</a:t>
            </a:r>
            <a:endParaRPr lang="en-US" sz="6600" dirty="0">
              <a:solidFill>
                <a:schemeClr val="tx2">
                  <a:lumMod val="20000"/>
                  <a:lumOff val="80000"/>
                </a:schemeClr>
              </a:solidFill>
              <a:latin typeface="Irancell" panose="02000504000000020004" pitchFamily="2" charset="-78"/>
              <a:ea typeface="Irancell" panose="02000504000000020004" pitchFamily="2" charset="-78"/>
              <a:cs typeface="Irancell" panose="02000504000000020004" pitchFamily="2" charset="-78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1D0C171-6798-04B2-ED73-82D9E0AD5E22}"/>
              </a:ext>
            </a:extLst>
          </p:cNvPr>
          <p:cNvSpPr txBox="1"/>
          <p:nvPr/>
        </p:nvSpPr>
        <p:spPr>
          <a:xfrm>
            <a:off x="1413003" y="2007045"/>
            <a:ext cx="4784631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a-IR" sz="8800" dirty="0">
                <a:solidFill>
                  <a:srgbClr val="383536"/>
                </a:solidFill>
                <a:latin typeface="Irancell" panose="02000504000000020004" pitchFamily="2" charset="-78"/>
                <a:ea typeface="Irancell" panose="02000504000000020004" pitchFamily="2" charset="-78"/>
                <a:cs typeface="Irancell" panose="02000504000000020004" pitchFamily="2" charset="-78"/>
              </a:rPr>
              <a:t>مقاومت</a:t>
            </a:r>
            <a:endParaRPr lang="en-US" sz="8800" dirty="0">
              <a:solidFill>
                <a:srgbClr val="383536"/>
              </a:solidFill>
              <a:latin typeface="Irancell" panose="02000504000000020004" pitchFamily="2" charset="-78"/>
              <a:ea typeface="Irancell" panose="02000504000000020004" pitchFamily="2" charset="-78"/>
              <a:cs typeface="Irancell" panose="02000504000000020004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287713194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Word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91E9C34E-A2BF-B7CA-46E0-DFC978555AE7}"/>
              </a:ext>
            </a:extLst>
          </p:cNvPr>
          <p:cNvSpPr txBox="1"/>
          <p:nvPr/>
        </p:nvSpPr>
        <p:spPr>
          <a:xfrm>
            <a:off x="4891489" y="263943"/>
            <a:ext cx="349987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a-IR" sz="3200" dirty="0">
                <a:solidFill>
                  <a:srgbClr val="383536"/>
                </a:solidFill>
                <a:latin typeface="Irancell" panose="02000504000000020004" pitchFamily="2" charset="-78"/>
                <a:ea typeface="Irancell" panose="02000504000000020004" pitchFamily="2" charset="-78"/>
                <a:cs typeface="Irancell" panose="02000504000000020004" pitchFamily="2" charset="-78"/>
              </a:rPr>
              <a:t>مقاومت</a:t>
            </a:r>
            <a:endParaRPr lang="en-US" sz="3200" dirty="0">
              <a:solidFill>
                <a:srgbClr val="383536"/>
              </a:solidFill>
              <a:latin typeface="Irancell" panose="02000504000000020004" pitchFamily="2" charset="-78"/>
              <a:ea typeface="Irancell" panose="02000504000000020004" pitchFamily="2" charset="-78"/>
              <a:cs typeface="Irancell" panose="02000504000000020004" pitchFamily="2" charset="-78"/>
            </a:endParaRPr>
          </a:p>
        </p:txBody>
      </p: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BEBBE0F1-EEB4-DAAC-6F48-C086A86ACB1B}"/>
              </a:ext>
            </a:extLst>
          </p:cNvPr>
          <p:cNvSpPr/>
          <p:nvPr/>
        </p:nvSpPr>
        <p:spPr>
          <a:xfrm>
            <a:off x="7515621" y="222836"/>
            <a:ext cx="515675" cy="526084"/>
          </a:xfrm>
          <a:prstGeom prst="roundRect">
            <a:avLst>
              <a:gd name="adj" fmla="val 25556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64818C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1C1AAD2-B42A-E596-0859-9DBA2AB2B18B}"/>
              </a:ext>
            </a:extLst>
          </p:cNvPr>
          <p:cNvSpPr txBox="1"/>
          <p:nvPr/>
        </p:nvSpPr>
        <p:spPr>
          <a:xfrm>
            <a:off x="7515621" y="263943"/>
            <a:ext cx="5156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a-IR" sz="2800" dirty="0">
                <a:solidFill>
                  <a:schemeClr val="tx2">
                    <a:lumMod val="20000"/>
                    <a:lumOff val="80000"/>
                  </a:schemeClr>
                </a:solidFill>
                <a:latin typeface="Irancell" panose="02000504000000020004" pitchFamily="2" charset="-78"/>
                <a:ea typeface="Irancell" panose="02000504000000020004" pitchFamily="2" charset="-78"/>
                <a:cs typeface="Irancell" panose="02000504000000020004" pitchFamily="2" charset="-78"/>
              </a:rPr>
              <a:t>1</a:t>
            </a:r>
            <a:endParaRPr lang="en-US" sz="2800" dirty="0">
              <a:solidFill>
                <a:schemeClr val="tx2">
                  <a:lumMod val="20000"/>
                  <a:lumOff val="80000"/>
                </a:schemeClr>
              </a:solidFill>
              <a:latin typeface="Irancell" panose="02000504000000020004" pitchFamily="2" charset="-78"/>
              <a:ea typeface="Irancell" panose="02000504000000020004" pitchFamily="2" charset="-78"/>
              <a:cs typeface="Irancell" panose="02000504000000020004" pitchFamily="2" charset="-78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C6D1433-7373-6ABB-77F9-03730D78BC43}"/>
              </a:ext>
            </a:extLst>
          </p:cNvPr>
          <p:cNvSpPr txBox="1"/>
          <p:nvPr/>
        </p:nvSpPr>
        <p:spPr>
          <a:xfrm>
            <a:off x="0" y="1402200"/>
            <a:ext cx="856763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fa-IR" sz="1600" b="1" dirty="0">
                <a:solidFill>
                  <a:srgbClr val="383536"/>
                </a:solidFill>
                <a:latin typeface="Irancell Bold" panose="02000504000000020004" pitchFamily="2" charset="-78"/>
                <a:ea typeface="Irancell Bold" panose="02000504000000020004" pitchFamily="2" charset="-78"/>
                <a:cs typeface="Irancell Bold" panose="02000504000000020004" pitchFamily="2" charset="-78"/>
              </a:rPr>
              <a:t>مقاومت الکتریکی (</a:t>
            </a:r>
            <a:r>
              <a:rPr lang="en-US" sz="1600" b="1" dirty="0">
                <a:solidFill>
                  <a:srgbClr val="383536"/>
                </a:solidFill>
                <a:latin typeface="Irancell Bold" panose="02000504000000020004" pitchFamily="2" charset="-78"/>
                <a:ea typeface="Irancell Bold" panose="02000504000000020004" pitchFamily="2" charset="-78"/>
                <a:cs typeface="Irancell Bold" panose="02000504000000020004" pitchFamily="2" charset="-78"/>
              </a:rPr>
              <a:t>R</a:t>
            </a:r>
            <a:r>
              <a:rPr lang="fa-IR" sz="1600" b="1" dirty="0">
                <a:solidFill>
                  <a:srgbClr val="383536"/>
                </a:solidFill>
                <a:latin typeface="Irancell Bold" panose="02000504000000020004" pitchFamily="2" charset="-78"/>
                <a:ea typeface="Irancell Bold" panose="02000504000000020004" pitchFamily="2" charset="-78"/>
                <a:cs typeface="Irancell Bold" panose="02000504000000020004" pitchFamily="2" charset="-78"/>
              </a:rPr>
              <a:t>) </a:t>
            </a:r>
            <a:r>
              <a:rPr lang="fa-IR" sz="1600" dirty="0">
                <a:solidFill>
                  <a:srgbClr val="383536"/>
                </a:solidFill>
                <a:latin typeface="Irancell light" panose="02000504000000020004" pitchFamily="2" charset="-78"/>
                <a:ea typeface="Irancell light" panose="02000504000000020004" pitchFamily="2" charset="-78"/>
                <a:cs typeface="Irancell light" panose="02000504000000020004" pitchFamily="2" charset="-78"/>
              </a:rPr>
              <a:t>:</a:t>
            </a:r>
            <a:r>
              <a:rPr lang="fa-IR" sz="1600" b="1" dirty="0">
                <a:solidFill>
                  <a:srgbClr val="383536"/>
                </a:solidFill>
                <a:latin typeface="Irancell light" panose="02000504000000020004" pitchFamily="2" charset="-78"/>
                <a:ea typeface="Irancell light" panose="02000504000000020004" pitchFamily="2" charset="-78"/>
                <a:cs typeface="Irancell light" panose="02000504000000020004" pitchFamily="2" charset="-78"/>
              </a:rPr>
              <a:t> </a:t>
            </a:r>
            <a:r>
              <a:rPr lang="fa-IR" sz="1600" dirty="0">
                <a:solidFill>
                  <a:srgbClr val="383536"/>
                </a:solidFill>
                <a:latin typeface="Irancell light" panose="02000504000000020004" pitchFamily="2" charset="-78"/>
                <a:ea typeface="Irancell light" panose="02000504000000020004" pitchFamily="2" charset="-78"/>
                <a:cs typeface="Irancell light" panose="02000504000000020004" pitchFamily="2" charset="-78"/>
              </a:rPr>
              <a:t>قطعه ای است که باعث محدود شدن جریان الکتریکی می‌شود یعنی</a:t>
            </a:r>
          </a:p>
          <a:p>
            <a:pPr algn="r" rtl="1"/>
            <a:r>
              <a:rPr lang="fa-IR" sz="1600" dirty="0">
                <a:solidFill>
                  <a:srgbClr val="383536"/>
                </a:solidFill>
                <a:latin typeface="Irancell light" panose="02000504000000020004" pitchFamily="2" charset="-78"/>
                <a:ea typeface="Irancell light" panose="02000504000000020004" pitchFamily="2" charset="-78"/>
                <a:cs typeface="Irancell light" panose="02000504000000020004" pitchFamily="2" charset="-78"/>
              </a:rPr>
              <a:t>در مقابل عبور جریان از خود مقاومت نشان می‌دهد. </a:t>
            </a:r>
            <a:endParaRPr lang="en-US" sz="1600" dirty="0">
              <a:solidFill>
                <a:srgbClr val="383536"/>
              </a:solidFill>
              <a:latin typeface="Irancell light" panose="02000504000000020004" pitchFamily="2" charset="-78"/>
              <a:ea typeface="Irancell light" panose="02000504000000020004" pitchFamily="2" charset="-78"/>
              <a:cs typeface="Irancell light" panose="02000504000000020004" pitchFamily="2" charset="-78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02FD39E-3664-4452-51C9-BC55A8979A27}"/>
              </a:ext>
            </a:extLst>
          </p:cNvPr>
          <p:cNvSpPr txBox="1"/>
          <p:nvPr/>
        </p:nvSpPr>
        <p:spPr>
          <a:xfrm>
            <a:off x="855827" y="1986975"/>
            <a:ext cx="771180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fa-IR" sz="1600" b="1" dirty="0">
                <a:solidFill>
                  <a:srgbClr val="383536"/>
                </a:solidFill>
                <a:latin typeface="Irancell Bold" panose="02000504000000020004" pitchFamily="2" charset="-78"/>
                <a:ea typeface="Irancell Bold" panose="02000504000000020004" pitchFamily="2" charset="-78"/>
                <a:cs typeface="Irancell Bold" panose="02000504000000020004" pitchFamily="2" charset="-78"/>
              </a:rPr>
              <a:t>واحد مقاومت الکتریکی اهم (</a:t>
            </a:r>
            <a:r>
              <a:rPr lang="el-GR" sz="2000" b="1" i="0" dirty="0">
                <a:solidFill>
                  <a:srgbClr val="383536"/>
                </a:solidFill>
                <a:effectLst/>
                <a:latin typeface="arial" panose="020B0604020202020204" pitchFamily="34" charset="0"/>
              </a:rPr>
              <a:t>Ω</a:t>
            </a:r>
            <a:r>
              <a:rPr lang="fa-IR" sz="1600" b="1" dirty="0">
                <a:solidFill>
                  <a:srgbClr val="383536"/>
                </a:solidFill>
                <a:latin typeface="Irancell Bold" panose="02000504000000020004" pitchFamily="2" charset="-78"/>
                <a:ea typeface="Irancell Bold" panose="02000504000000020004" pitchFamily="2" charset="-78"/>
                <a:cs typeface="Irancell Bold" panose="02000504000000020004" pitchFamily="2" charset="-78"/>
              </a:rPr>
              <a:t>) است.</a:t>
            </a:r>
            <a:endParaRPr lang="en-US" sz="1600" dirty="0">
              <a:solidFill>
                <a:srgbClr val="383536"/>
              </a:solidFill>
              <a:latin typeface="Irancell light" panose="02000504000000020004" pitchFamily="2" charset="-78"/>
              <a:ea typeface="Irancell light" panose="02000504000000020004" pitchFamily="2" charset="-78"/>
              <a:cs typeface="Irancell light" panose="02000504000000020004" pitchFamily="2" charset="-78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6D994BC-2E86-5501-8532-8F6166C16A49}"/>
              </a:ext>
            </a:extLst>
          </p:cNvPr>
          <p:cNvSpPr txBox="1"/>
          <p:nvPr/>
        </p:nvSpPr>
        <p:spPr>
          <a:xfrm>
            <a:off x="-440674" y="2387085"/>
            <a:ext cx="9008308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fa-IR" sz="1600" dirty="0">
                <a:solidFill>
                  <a:srgbClr val="383536"/>
                </a:solidFill>
                <a:latin typeface="Irancell light" panose="02000504000000020004" pitchFamily="2" charset="-78"/>
                <a:ea typeface="Irancell light" panose="02000504000000020004" pitchFamily="2" charset="-78"/>
                <a:cs typeface="Irancell light" panose="02000504000000020004" pitchFamily="2" charset="-78"/>
              </a:rPr>
              <a:t>مقاومت ها انواع متفاوتی دارند :</a:t>
            </a:r>
          </a:p>
          <a:p>
            <a:pPr algn="r" rtl="1"/>
            <a:r>
              <a:rPr lang="fa-IR" sz="1600" dirty="0">
                <a:solidFill>
                  <a:srgbClr val="383536"/>
                </a:solidFill>
                <a:latin typeface="Irancell Bold" panose="02000504000000020004" pitchFamily="2" charset="-78"/>
                <a:ea typeface="Irancell Bold" panose="02000504000000020004" pitchFamily="2" charset="-78"/>
                <a:cs typeface="Irancell Bold" panose="02000504000000020004" pitchFamily="2" charset="-78"/>
              </a:rPr>
              <a:t>1. مقاومت سیمی یا آجری (</a:t>
            </a:r>
            <a:r>
              <a:rPr lang="en-US" sz="1800" dirty="0">
                <a:solidFill>
                  <a:srgbClr val="383536"/>
                </a:solidFill>
                <a:effectLst/>
                <a:latin typeface="Irancell Bold" panose="02000504000000020004" pitchFamily="2" charset="-78"/>
                <a:ea typeface="Irancell Bold" panose="02000504000000020004" pitchFamily="2" charset="-78"/>
                <a:cs typeface="Irancell Bold" panose="02000504000000020004" pitchFamily="2" charset="-78"/>
              </a:rPr>
              <a:t>SMD/SMT</a:t>
            </a:r>
            <a:r>
              <a:rPr lang="fa-IR" sz="1600" dirty="0">
                <a:solidFill>
                  <a:srgbClr val="383536"/>
                </a:solidFill>
                <a:latin typeface="Irancell Bold" panose="02000504000000020004" pitchFamily="2" charset="-78"/>
                <a:ea typeface="Irancell Bold" panose="02000504000000020004" pitchFamily="2" charset="-78"/>
                <a:cs typeface="Irancell Bold" panose="02000504000000020004" pitchFamily="2" charset="-78"/>
              </a:rPr>
              <a:t>) </a:t>
            </a:r>
            <a:r>
              <a:rPr lang="fa-IR" sz="1600" dirty="0">
                <a:solidFill>
                  <a:srgbClr val="383536"/>
                </a:solidFill>
                <a:latin typeface="Irancell light" panose="02000504000000020004" pitchFamily="2" charset="-78"/>
                <a:ea typeface="Irancell light" panose="02000504000000020004" pitchFamily="2" charset="-78"/>
                <a:cs typeface="Irancell light" panose="02000504000000020004" pitchFamily="2" charset="-78"/>
              </a:rPr>
              <a:t>:</a:t>
            </a:r>
            <a:r>
              <a:rPr lang="en-US" sz="1600" dirty="0">
                <a:solidFill>
                  <a:srgbClr val="383536"/>
                </a:solidFill>
                <a:latin typeface="Irancell Bold" panose="02000504000000020004" pitchFamily="2" charset="-78"/>
                <a:ea typeface="Irancell Bold" panose="02000504000000020004" pitchFamily="2" charset="-78"/>
                <a:cs typeface="Irancell Bold" panose="02000504000000020004" pitchFamily="2" charset="-78"/>
              </a:rPr>
              <a:t> </a:t>
            </a:r>
            <a:r>
              <a:rPr lang="fa-IR" sz="1600" dirty="0">
                <a:solidFill>
                  <a:srgbClr val="383536"/>
                </a:solidFill>
                <a:latin typeface="Irancell Bold" panose="02000504000000020004" pitchFamily="2" charset="-78"/>
                <a:ea typeface="Irancell Bold" panose="02000504000000020004" pitchFamily="2" charset="-78"/>
                <a:cs typeface="Irancell Bold" panose="02000504000000020004" pitchFamily="2" charset="-78"/>
              </a:rPr>
              <a:t> </a:t>
            </a:r>
            <a:r>
              <a:rPr lang="fa-IR" sz="1600" dirty="0">
                <a:solidFill>
                  <a:srgbClr val="383536"/>
                </a:solidFill>
                <a:latin typeface="Irancell light" panose="02000504000000020004" pitchFamily="2" charset="-78"/>
                <a:ea typeface="Irancell light" panose="02000504000000020004" pitchFamily="2" charset="-78"/>
                <a:cs typeface="Irancell light" panose="02000504000000020004" pitchFamily="2" charset="-78"/>
              </a:rPr>
              <a:t>که معمولا به شکل مستطیل سیاه رنگ هستند</a:t>
            </a:r>
          </a:p>
          <a:p>
            <a:pPr algn="r" rtl="1"/>
            <a:r>
              <a:rPr lang="fa-IR" sz="1600" dirty="0">
                <a:solidFill>
                  <a:srgbClr val="383536"/>
                </a:solidFill>
                <a:latin typeface="Irancell light" panose="02000504000000020004" pitchFamily="2" charset="-78"/>
                <a:ea typeface="Irancell light" panose="02000504000000020004" pitchFamily="2" charset="-78"/>
                <a:cs typeface="Irancell light" panose="02000504000000020004" pitchFamily="2" charset="-78"/>
              </a:rPr>
              <a:t>و روی برد نصب می‌شوند. </a:t>
            </a:r>
          </a:p>
          <a:p>
            <a:pPr algn="r" rtl="1"/>
            <a:r>
              <a:rPr lang="fa-IR" sz="1600" dirty="0">
                <a:solidFill>
                  <a:srgbClr val="383536"/>
                </a:solidFill>
                <a:latin typeface="Irancell Bold" panose="02000504000000020004" pitchFamily="2" charset="-78"/>
                <a:ea typeface="Irancell Bold" panose="02000504000000020004" pitchFamily="2" charset="-78"/>
                <a:cs typeface="Irancell Bold" panose="02000504000000020004" pitchFamily="2" charset="-78"/>
              </a:rPr>
              <a:t>2. مقاومت کربنی (</a:t>
            </a:r>
            <a:r>
              <a:rPr lang="en-US" sz="1600" dirty="0">
                <a:solidFill>
                  <a:srgbClr val="383536"/>
                </a:solidFill>
                <a:latin typeface="Irancell Bold" panose="02000504000000020004" pitchFamily="2" charset="-78"/>
                <a:ea typeface="Irancell Bold" panose="02000504000000020004" pitchFamily="2" charset="-78"/>
                <a:cs typeface="Irancell Bold" panose="02000504000000020004" pitchFamily="2" charset="-78"/>
              </a:rPr>
              <a:t> (PTH</a:t>
            </a:r>
            <a:r>
              <a:rPr lang="fa-IR" sz="1600" dirty="0">
                <a:solidFill>
                  <a:srgbClr val="383536"/>
                </a:solidFill>
                <a:latin typeface="Irancell light" panose="02000504000000020004" pitchFamily="2" charset="-78"/>
                <a:ea typeface="Irancell light" panose="02000504000000020004" pitchFamily="2" charset="-78"/>
                <a:cs typeface="Irancell light" panose="02000504000000020004" pitchFamily="2" charset="-78"/>
              </a:rPr>
              <a:t>: که دارای پایه می‌باشد و پایه ها از برد عبور کرده و در پشت برد لحیم</a:t>
            </a:r>
          </a:p>
          <a:p>
            <a:pPr algn="r" rtl="1"/>
            <a:r>
              <a:rPr lang="fa-IR" sz="1600" dirty="0">
                <a:solidFill>
                  <a:srgbClr val="383536"/>
                </a:solidFill>
                <a:latin typeface="Irancell light" panose="02000504000000020004" pitchFamily="2" charset="-78"/>
                <a:ea typeface="Irancell light" panose="02000504000000020004" pitchFamily="2" charset="-78"/>
                <a:cs typeface="Irancell light" panose="02000504000000020004" pitchFamily="2" charset="-78"/>
              </a:rPr>
              <a:t>می‌شود. در بعضی موارد مشخصات مقاومت روی آن حک شده است. (شکل 1)</a:t>
            </a:r>
            <a:endParaRPr lang="fa-IR" sz="1600" dirty="0">
              <a:solidFill>
                <a:srgbClr val="383536"/>
              </a:solidFill>
              <a:latin typeface="Irancell Bold" panose="02000504000000020004" pitchFamily="2" charset="-78"/>
              <a:ea typeface="Irancell Bold" panose="02000504000000020004" pitchFamily="2" charset="-78"/>
              <a:cs typeface="Irancell Bold" panose="02000504000000020004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821257950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3BB73658-7B81-F102-0853-661DD932FB0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59311" y="1480450"/>
            <a:ext cx="4625377" cy="218260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A2C65E39-1445-571E-6585-E00031499BB1}"/>
              </a:ext>
            </a:extLst>
          </p:cNvPr>
          <p:cNvSpPr txBox="1"/>
          <p:nvPr/>
        </p:nvSpPr>
        <p:spPr>
          <a:xfrm>
            <a:off x="4891489" y="263943"/>
            <a:ext cx="349987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a-IR" sz="3200" dirty="0">
                <a:solidFill>
                  <a:srgbClr val="383536"/>
                </a:solidFill>
                <a:latin typeface="Irancell" panose="02000504000000020004" pitchFamily="2" charset="-78"/>
                <a:ea typeface="Irancell" panose="02000504000000020004" pitchFamily="2" charset="-78"/>
                <a:cs typeface="Irancell" panose="02000504000000020004" pitchFamily="2" charset="-78"/>
              </a:rPr>
              <a:t>مقاومت</a:t>
            </a:r>
            <a:endParaRPr lang="en-US" sz="3200" dirty="0">
              <a:solidFill>
                <a:srgbClr val="383536"/>
              </a:solidFill>
              <a:latin typeface="Irancell" panose="02000504000000020004" pitchFamily="2" charset="-78"/>
              <a:ea typeface="Irancell" panose="02000504000000020004" pitchFamily="2" charset="-78"/>
              <a:cs typeface="Irancell" panose="02000504000000020004" pitchFamily="2" charset="-78"/>
            </a:endParaRP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BCCED56A-76CB-2A46-5B01-BAE6F0944983}"/>
              </a:ext>
            </a:extLst>
          </p:cNvPr>
          <p:cNvSpPr/>
          <p:nvPr/>
        </p:nvSpPr>
        <p:spPr>
          <a:xfrm>
            <a:off x="7515621" y="222836"/>
            <a:ext cx="515675" cy="526084"/>
          </a:xfrm>
          <a:prstGeom prst="roundRect">
            <a:avLst>
              <a:gd name="adj" fmla="val 25556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64818C"/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ED59C26-59CF-64C0-9F20-D462FEACCF96}"/>
              </a:ext>
            </a:extLst>
          </p:cNvPr>
          <p:cNvSpPr txBox="1"/>
          <p:nvPr/>
        </p:nvSpPr>
        <p:spPr>
          <a:xfrm>
            <a:off x="7515621" y="263943"/>
            <a:ext cx="5156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a-IR" sz="2800" dirty="0">
                <a:solidFill>
                  <a:schemeClr val="tx2">
                    <a:lumMod val="20000"/>
                    <a:lumOff val="80000"/>
                  </a:schemeClr>
                </a:solidFill>
                <a:latin typeface="Irancell" panose="02000504000000020004" pitchFamily="2" charset="-78"/>
                <a:ea typeface="Irancell" panose="02000504000000020004" pitchFamily="2" charset="-78"/>
                <a:cs typeface="Irancell" panose="02000504000000020004" pitchFamily="2" charset="-78"/>
              </a:rPr>
              <a:t>1</a:t>
            </a:r>
            <a:endParaRPr lang="en-US" sz="2800" dirty="0">
              <a:solidFill>
                <a:schemeClr val="tx2">
                  <a:lumMod val="20000"/>
                  <a:lumOff val="80000"/>
                </a:schemeClr>
              </a:solidFill>
              <a:latin typeface="Irancell" panose="02000504000000020004" pitchFamily="2" charset="-78"/>
              <a:ea typeface="Irancell" panose="02000504000000020004" pitchFamily="2" charset="-78"/>
              <a:cs typeface="Irancell" panose="02000504000000020004" pitchFamily="2" charset="-78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DF34E01-FD7A-1BCB-7004-86B4EF2AD7EF}"/>
              </a:ext>
            </a:extLst>
          </p:cNvPr>
          <p:cNvSpPr txBox="1"/>
          <p:nvPr/>
        </p:nvSpPr>
        <p:spPr>
          <a:xfrm>
            <a:off x="4571999" y="3745112"/>
            <a:ext cx="215704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a-IR" dirty="0">
                <a:solidFill>
                  <a:srgbClr val="383536"/>
                </a:solidFill>
                <a:latin typeface="Irancell light" panose="02000504000000020004" pitchFamily="2" charset="-78"/>
                <a:ea typeface="Irancell light" panose="02000504000000020004" pitchFamily="2" charset="-78"/>
                <a:cs typeface="Irancell light" panose="02000504000000020004" pitchFamily="2" charset="-78"/>
              </a:rPr>
              <a:t>شکل 1</a:t>
            </a:r>
            <a:endParaRPr lang="en-US" dirty="0">
              <a:solidFill>
                <a:srgbClr val="383536"/>
              </a:solidFill>
              <a:latin typeface="Irancell light" panose="02000504000000020004" pitchFamily="2" charset="-78"/>
              <a:ea typeface="Irancell light" panose="02000504000000020004" pitchFamily="2" charset="-78"/>
              <a:cs typeface="Irancell light" panose="02000504000000020004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350503484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Word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91E9C34E-A2BF-B7CA-46E0-DFC978555AE7}"/>
              </a:ext>
            </a:extLst>
          </p:cNvPr>
          <p:cNvSpPr txBox="1"/>
          <p:nvPr/>
        </p:nvSpPr>
        <p:spPr>
          <a:xfrm>
            <a:off x="4891489" y="263943"/>
            <a:ext cx="349987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a-IR" sz="3200" dirty="0">
                <a:solidFill>
                  <a:srgbClr val="383536"/>
                </a:solidFill>
                <a:latin typeface="Irancell" panose="02000504000000020004" pitchFamily="2" charset="-78"/>
                <a:ea typeface="Irancell" panose="02000504000000020004" pitchFamily="2" charset="-78"/>
                <a:cs typeface="Irancell" panose="02000504000000020004" pitchFamily="2" charset="-78"/>
              </a:rPr>
              <a:t>مقاومت</a:t>
            </a:r>
            <a:endParaRPr lang="en-US" sz="3200" dirty="0">
              <a:solidFill>
                <a:srgbClr val="383536"/>
              </a:solidFill>
              <a:latin typeface="Irancell" panose="02000504000000020004" pitchFamily="2" charset="-78"/>
              <a:ea typeface="Irancell" panose="02000504000000020004" pitchFamily="2" charset="-78"/>
              <a:cs typeface="Irancell" panose="02000504000000020004" pitchFamily="2" charset="-78"/>
            </a:endParaRPr>
          </a:p>
        </p:txBody>
      </p: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BEBBE0F1-EEB4-DAAC-6F48-C086A86ACB1B}"/>
              </a:ext>
            </a:extLst>
          </p:cNvPr>
          <p:cNvSpPr/>
          <p:nvPr/>
        </p:nvSpPr>
        <p:spPr>
          <a:xfrm>
            <a:off x="7515621" y="222836"/>
            <a:ext cx="515675" cy="526084"/>
          </a:xfrm>
          <a:prstGeom prst="roundRect">
            <a:avLst>
              <a:gd name="adj" fmla="val 25556"/>
            </a:avLst>
          </a:prstGeom>
          <a:solidFill>
            <a:srgbClr val="64818C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64818C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1C1AAD2-B42A-E596-0859-9DBA2AB2B18B}"/>
              </a:ext>
            </a:extLst>
          </p:cNvPr>
          <p:cNvSpPr txBox="1"/>
          <p:nvPr/>
        </p:nvSpPr>
        <p:spPr>
          <a:xfrm>
            <a:off x="7515621" y="263943"/>
            <a:ext cx="5156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a-IR" sz="2800" dirty="0">
                <a:solidFill>
                  <a:srgbClr val="F3F7F5"/>
                </a:solidFill>
                <a:latin typeface="Irancell" panose="02000504000000020004" pitchFamily="2" charset="-78"/>
                <a:ea typeface="Irancell" panose="02000504000000020004" pitchFamily="2" charset="-78"/>
                <a:cs typeface="Irancell" panose="02000504000000020004" pitchFamily="2" charset="-78"/>
              </a:rPr>
              <a:t>1</a:t>
            </a:r>
            <a:endParaRPr lang="en-US" sz="2800" dirty="0">
              <a:solidFill>
                <a:srgbClr val="F3F7F5"/>
              </a:solidFill>
              <a:latin typeface="Irancell" panose="02000504000000020004" pitchFamily="2" charset="-78"/>
              <a:ea typeface="Irancell" panose="02000504000000020004" pitchFamily="2" charset="-78"/>
              <a:cs typeface="Irancell" panose="02000504000000020004" pitchFamily="2" charset="-78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C6D1433-7373-6ABB-77F9-03730D78BC43}"/>
              </a:ext>
            </a:extLst>
          </p:cNvPr>
          <p:cNvSpPr txBox="1"/>
          <p:nvPr/>
        </p:nvSpPr>
        <p:spPr>
          <a:xfrm>
            <a:off x="0" y="1402200"/>
            <a:ext cx="8567635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fa-IR" sz="1600" dirty="0">
                <a:solidFill>
                  <a:srgbClr val="383536"/>
                </a:solidFill>
                <a:latin typeface="Irancell light" panose="02000504000000020004" pitchFamily="2" charset="-78"/>
                <a:ea typeface="Irancell light" panose="02000504000000020004" pitchFamily="2" charset="-78"/>
                <a:cs typeface="Irancell light" panose="02000504000000020004" pitchFamily="2" charset="-78"/>
              </a:rPr>
              <a:t>اما در بعضی موارد مقدار اهم از روی</a:t>
            </a:r>
          </a:p>
          <a:p>
            <a:pPr algn="r" rtl="1"/>
            <a:r>
              <a:rPr lang="fa-IR" sz="1600" dirty="0">
                <a:solidFill>
                  <a:srgbClr val="383536"/>
                </a:solidFill>
                <a:latin typeface="Irancell light" panose="02000504000000020004" pitchFamily="2" charset="-78"/>
                <a:ea typeface="Irancell light" panose="02000504000000020004" pitchFamily="2" charset="-78"/>
                <a:cs typeface="Irancell light" panose="02000504000000020004" pitchFamily="2" charset="-78"/>
              </a:rPr>
              <a:t>خطوط رنگی موجود روی آن به این</a:t>
            </a:r>
          </a:p>
          <a:p>
            <a:pPr algn="r" rtl="1"/>
            <a:r>
              <a:rPr lang="fa-IR" sz="1600" dirty="0">
                <a:solidFill>
                  <a:srgbClr val="383536"/>
                </a:solidFill>
                <a:latin typeface="Irancell light" panose="02000504000000020004" pitchFamily="2" charset="-78"/>
                <a:ea typeface="Irancell light" panose="02000504000000020004" pitchFamily="2" charset="-78"/>
                <a:cs typeface="Irancell light" panose="02000504000000020004" pitchFamily="2" charset="-78"/>
              </a:rPr>
              <a:t>صورت خوانده می‌شود.</a:t>
            </a:r>
          </a:p>
          <a:p>
            <a:pPr algn="r" rtl="1"/>
            <a:r>
              <a:rPr lang="fa-IR" sz="1600" dirty="0">
                <a:solidFill>
                  <a:srgbClr val="383536"/>
                </a:solidFill>
                <a:latin typeface="Irancell light" panose="02000504000000020004" pitchFamily="2" charset="-78"/>
                <a:ea typeface="Irancell light" panose="02000504000000020004" pitchFamily="2" charset="-78"/>
                <a:cs typeface="Irancell light" panose="02000504000000020004" pitchFamily="2" charset="-78"/>
              </a:rPr>
              <a:t>(شکل 2)</a:t>
            </a:r>
            <a:endParaRPr lang="en-US" sz="1600" dirty="0">
              <a:solidFill>
                <a:srgbClr val="383536"/>
              </a:solidFill>
              <a:latin typeface="Irancell light" panose="02000504000000020004" pitchFamily="2" charset="-78"/>
              <a:ea typeface="Irancell light" panose="02000504000000020004" pitchFamily="2" charset="-78"/>
              <a:cs typeface="Irancell light" panose="02000504000000020004" pitchFamily="2" charset="-78"/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58F31F2B-9AEE-9628-EC06-AA1C98673A4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00273" y="222836"/>
            <a:ext cx="4221296" cy="4397363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149AF526-B80C-0F07-C367-C6C6C209CE42}"/>
              </a:ext>
            </a:extLst>
          </p:cNvPr>
          <p:cNvSpPr txBox="1"/>
          <p:nvPr/>
        </p:nvSpPr>
        <p:spPr>
          <a:xfrm>
            <a:off x="3815367" y="4674336"/>
            <a:ext cx="151326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a-IR" dirty="0">
                <a:latin typeface="Irancell light" panose="02000504000000020004" pitchFamily="2" charset="-78"/>
                <a:ea typeface="Irancell light" panose="02000504000000020004" pitchFamily="2" charset="-78"/>
                <a:cs typeface="Irancell light" panose="02000504000000020004" pitchFamily="2" charset="-78"/>
              </a:rPr>
              <a:t>شکل 2</a:t>
            </a:r>
            <a:endParaRPr lang="en-US" dirty="0">
              <a:latin typeface="Irancell light" panose="02000504000000020004" pitchFamily="2" charset="-78"/>
              <a:ea typeface="Irancell light" panose="02000504000000020004" pitchFamily="2" charset="-78"/>
              <a:cs typeface="Irancell light" panose="02000504000000020004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202364166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Word"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0" name="Google Shape;840;p31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a-IR" dirty="0">
                <a:latin typeface="Irancell" panose="02000504000000020004" pitchFamily="2" charset="-78"/>
                <a:ea typeface="Irancell" panose="02000504000000020004" pitchFamily="2" charset="-78"/>
                <a:cs typeface="Irancell" panose="02000504000000020004" pitchFamily="2" charset="-78"/>
              </a:rPr>
              <a:t>پودمان </a:t>
            </a:r>
            <a:r>
              <a:rPr lang="fa-IR" u="sng" dirty="0">
                <a:latin typeface="Irancell" panose="02000504000000020004" pitchFamily="2" charset="-78"/>
                <a:ea typeface="Irancell" panose="02000504000000020004" pitchFamily="2" charset="-78"/>
                <a:cs typeface="Irancell" panose="02000504000000020004" pitchFamily="2" charset="-78"/>
              </a:rPr>
              <a:t>4</a:t>
            </a:r>
            <a:r>
              <a:rPr lang="fa-IR" dirty="0">
                <a:latin typeface="Irancell" panose="02000504000000020004" pitchFamily="2" charset="-78"/>
                <a:ea typeface="Irancell" panose="02000504000000020004" pitchFamily="2" charset="-78"/>
                <a:cs typeface="Irancell" panose="02000504000000020004" pitchFamily="2" charset="-78"/>
              </a:rPr>
              <a:t> : الکترونیک</a:t>
            </a:r>
            <a:endParaRPr dirty="0">
              <a:latin typeface="Irancell" panose="02000504000000020004" pitchFamily="2" charset="-78"/>
              <a:ea typeface="Irancell" panose="02000504000000020004" pitchFamily="2" charset="-78"/>
              <a:cs typeface="Irancell" panose="02000504000000020004" pitchFamily="2" charset="-78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FB36197-ADD8-290B-D017-BE18E048A99B}"/>
              </a:ext>
            </a:extLst>
          </p:cNvPr>
          <p:cNvSpPr txBox="1"/>
          <p:nvPr/>
        </p:nvSpPr>
        <p:spPr>
          <a:xfrm>
            <a:off x="2825826" y="1425571"/>
            <a:ext cx="349234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a-IR" sz="2000" dirty="0">
                <a:solidFill>
                  <a:srgbClr val="383536"/>
                </a:solidFill>
                <a:latin typeface="Irancell" panose="02000504000000020004" pitchFamily="2" charset="-78"/>
                <a:ea typeface="Irancell" panose="02000504000000020004" pitchFamily="2" charset="-78"/>
                <a:cs typeface="Irancell" panose="02000504000000020004" pitchFamily="2" charset="-78"/>
              </a:rPr>
              <a:t>کمیت های الکتریکی</a:t>
            </a:r>
            <a:endParaRPr lang="en-US" sz="2000" dirty="0">
              <a:solidFill>
                <a:srgbClr val="383536"/>
              </a:solidFill>
              <a:latin typeface="Irancell" panose="02000504000000020004" pitchFamily="2" charset="-78"/>
              <a:ea typeface="Irancell" panose="02000504000000020004" pitchFamily="2" charset="-78"/>
              <a:cs typeface="Irancell" panose="02000504000000020004" pitchFamily="2" charset="-78"/>
            </a:endParaRPr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id="{48ECA77B-98A3-5334-514D-FA7105B95AC8}"/>
              </a:ext>
            </a:extLst>
          </p:cNvPr>
          <p:cNvGrpSpPr/>
          <p:nvPr/>
        </p:nvGrpSpPr>
        <p:grpSpPr>
          <a:xfrm>
            <a:off x="3030917" y="4255615"/>
            <a:ext cx="495759" cy="592200"/>
            <a:chOff x="3030917" y="4255615"/>
            <a:chExt cx="495759" cy="592200"/>
          </a:xfrm>
        </p:grpSpPr>
        <p:sp>
          <p:nvSpPr>
            <p:cNvPr id="4" name="Rectangle: Rounded Corners 3">
              <a:extLst>
                <a:ext uri="{FF2B5EF4-FFF2-40B4-BE49-F238E27FC236}">
                  <a16:creationId xmlns:a16="http://schemas.microsoft.com/office/drawing/2014/main" id="{E17692AB-90B3-3BDB-A8A1-4A4E9A399DBF}"/>
                </a:ext>
              </a:extLst>
            </p:cNvPr>
            <p:cNvSpPr/>
            <p:nvPr/>
          </p:nvSpPr>
          <p:spPr>
            <a:xfrm>
              <a:off x="3030917" y="4255615"/>
              <a:ext cx="495759" cy="592200"/>
            </a:xfrm>
            <a:prstGeom prst="roundRect">
              <a:avLst>
                <a:gd name="adj" fmla="val 25556"/>
              </a:avLst>
            </a:prstGeom>
            <a:solidFill>
              <a:srgbClr val="64818C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64818C"/>
                </a:solidFill>
              </a:endParaRPr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6C171469-5F8A-A750-959F-35BBC60BA202}"/>
                </a:ext>
              </a:extLst>
            </p:cNvPr>
            <p:cNvSpPr txBox="1"/>
            <p:nvPr/>
          </p:nvSpPr>
          <p:spPr>
            <a:xfrm>
              <a:off x="3071378" y="4290105"/>
              <a:ext cx="414836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a-IR" sz="2800" dirty="0">
                  <a:solidFill>
                    <a:srgbClr val="F3F7F5"/>
                  </a:solidFill>
                  <a:latin typeface="Irancell" panose="02000504000000020004" pitchFamily="2" charset="-78"/>
                  <a:ea typeface="Irancell" panose="02000504000000020004" pitchFamily="2" charset="-78"/>
                  <a:cs typeface="Irancell" panose="02000504000000020004" pitchFamily="2" charset="-78"/>
                </a:rPr>
                <a:t>1</a:t>
              </a:r>
              <a:endParaRPr lang="en-US" sz="2800" dirty="0">
                <a:solidFill>
                  <a:srgbClr val="F3F7F5"/>
                </a:solidFill>
                <a:latin typeface="Irancell" panose="02000504000000020004" pitchFamily="2" charset="-78"/>
                <a:ea typeface="Irancell" panose="02000504000000020004" pitchFamily="2" charset="-78"/>
                <a:cs typeface="Irancell" panose="02000504000000020004" pitchFamily="2" charset="-78"/>
              </a:endParaRPr>
            </a:p>
          </p:txBody>
        </p:sp>
      </p:grpSp>
      <p:sp>
        <p:nvSpPr>
          <p:cNvPr id="14" name="TextBox 13">
            <a:extLst>
              <a:ext uri="{FF2B5EF4-FFF2-40B4-BE49-F238E27FC236}">
                <a16:creationId xmlns:a16="http://schemas.microsoft.com/office/drawing/2014/main" id="{C401D684-BCC5-65B6-0E18-C6B428123E21}"/>
              </a:ext>
            </a:extLst>
          </p:cNvPr>
          <p:cNvSpPr txBox="1"/>
          <p:nvPr/>
        </p:nvSpPr>
        <p:spPr>
          <a:xfrm>
            <a:off x="1328811" y="4219854"/>
            <a:ext cx="219786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a-IR" sz="2000" dirty="0">
                <a:solidFill>
                  <a:srgbClr val="383536"/>
                </a:solidFill>
                <a:latin typeface="Irancell" panose="02000504000000020004" pitchFamily="2" charset="-78"/>
                <a:ea typeface="Irancell" panose="02000504000000020004" pitchFamily="2" charset="-78"/>
                <a:cs typeface="Irancell" panose="02000504000000020004" pitchFamily="2" charset="-78"/>
              </a:rPr>
              <a:t>مقاومت</a:t>
            </a:r>
            <a:endParaRPr lang="en-US" sz="2000" dirty="0">
              <a:solidFill>
                <a:srgbClr val="383536"/>
              </a:solidFill>
              <a:latin typeface="Irancell" panose="02000504000000020004" pitchFamily="2" charset="-78"/>
              <a:ea typeface="Irancell" panose="02000504000000020004" pitchFamily="2" charset="-78"/>
              <a:cs typeface="Irancell" panose="02000504000000020004" pitchFamily="2" charset="-78"/>
            </a:endParaRP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00A47195-DF03-1826-F9C0-1D23AD84EDC6}"/>
              </a:ext>
            </a:extLst>
          </p:cNvPr>
          <p:cNvSpPr/>
          <p:nvPr/>
        </p:nvSpPr>
        <p:spPr>
          <a:xfrm>
            <a:off x="4034927" y="3591893"/>
            <a:ext cx="495759" cy="1255922"/>
          </a:xfrm>
          <a:prstGeom prst="roundRect">
            <a:avLst>
              <a:gd name="adj" fmla="val 25556"/>
            </a:avLst>
          </a:prstGeom>
          <a:solidFill>
            <a:srgbClr val="9DB1B9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64818C"/>
              </a:solidFill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EA8F02C4-E8C7-CB37-065C-E8D4BC424439}"/>
              </a:ext>
            </a:extLst>
          </p:cNvPr>
          <p:cNvSpPr txBox="1"/>
          <p:nvPr/>
        </p:nvSpPr>
        <p:spPr>
          <a:xfrm>
            <a:off x="4075388" y="3628133"/>
            <a:ext cx="4148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a-IR" sz="2800" dirty="0">
                <a:solidFill>
                  <a:srgbClr val="383536"/>
                </a:solidFill>
                <a:latin typeface="Irancell" panose="02000504000000020004" pitchFamily="2" charset="-78"/>
                <a:ea typeface="Irancell" panose="02000504000000020004" pitchFamily="2" charset="-78"/>
                <a:cs typeface="Irancell" panose="02000504000000020004" pitchFamily="2" charset="-78"/>
              </a:rPr>
              <a:t>2</a:t>
            </a:r>
            <a:endParaRPr lang="en-US" sz="2800" dirty="0">
              <a:solidFill>
                <a:srgbClr val="383536"/>
              </a:solidFill>
              <a:latin typeface="Irancell" panose="02000504000000020004" pitchFamily="2" charset="-78"/>
              <a:ea typeface="Irancell" panose="02000504000000020004" pitchFamily="2" charset="-78"/>
              <a:cs typeface="Irancell" panose="02000504000000020004" pitchFamily="2" charset="-78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29F2E3C0-E9A2-4F6E-4037-E9CF1CD9A366}"/>
              </a:ext>
            </a:extLst>
          </p:cNvPr>
          <p:cNvSpPr txBox="1"/>
          <p:nvPr/>
        </p:nvSpPr>
        <p:spPr>
          <a:xfrm>
            <a:off x="2521385" y="3591893"/>
            <a:ext cx="219786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a-IR" sz="2000" dirty="0">
                <a:solidFill>
                  <a:srgbClr val="383536"/>
                </a:solidFill>
                <a:latin typeface="Irancell" panose="02000504000000020004" pitchFamily="2" charset="-78"/>
                <a:ea typeface="Irancell" panose="02000504000000020004" pitchFamily="2" charset="-78"/>
                <a:cs typeface="Irancell" panose="02000504000000020004" pitchFamily="2" charset="-78"/>
              </a:rPr>
              <a:t>جریان</a:t>
            </a:r>
            <a:endParaRPr lang="en-US" sz="2000" dirty="0">
              <a:solidFill>
                <a:srgbClr val="383536"/>
              </a:solidFill>
              <a:latin typeface="Irancell" panose="02000504000000020004" pitchFamily="2" charset="-78"/>
              <a:ea typeface="Irancell" panose="02000504000000020004" pitchFamily="2" charset="-78"/>
              <a:cs typeface="Irancell" panose="02000504000000020004" pitchFamily="2" charset="-78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5AE1877C-5B35-9CEF-B78C-521C995E323B}"/>
              </a:ext>
            </a:extLst>
          </p:cNvPr>
          <p:cNvSpPr txBox="1"/>
          <p:nvPr/>
        </p:nvSpPr>
        <p:spPr>
          <a:xfrm>
            <a:off x="3570630" y="2921733"/>
            <a:ext cx="219786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a-IR" sz="2000" dirty="0">
                <a:solidFill>
                  <a:srgbClr val="383536"/>
                </a:solidFill>
                <a:latin typeface="Irancell" panose="02000504000000020004" pitchFamily="2" charset="-78"/>
                <a:ea typeface="Irancell" panose="02000504000000020004" pitchFamily="2" charset="-78"/>
                <a:cs typeface="Irancell" panose="02000504000000020004" pitchFamily="2" charset="-78"/>
              </a:rPr>
              <a:t>ولتاژ</a:t>
            </a:r>
            <a:endParaRPr lang="en-US" sz="2000" dirty="0">
              <a:solidFill>
                <a:srgbClr val="383536"/>
              </a:solidFill>
              <a:latin typeface="Irancell" panose="02000504000000020004" pitchFamily="2" charset="-78"/>
              <a:ea typeface="Irancell" panose="02000504000000020004" pitchFamily="2" charset="-78"/>
              <a:cs typeface="Irancell" panose="02000504000000020004" pitchFamily="2" charset="-78"/>
            </a:endParaRPr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20DC23CF-C1E2-CA08-166E-F19F85C6201E}"/>
              </a:ext>
            </a:extLst>
          </p:cNvPr>
          <p:cNvGrpSpPr/>
          <p:nvPr/>
        </p:nvGrpSpPr>
        <p:grpSpPr>
          <a:xfrm>
            <a:off x="5023694" y="2213996"/>
            <a:ext cx="1489603" cy="2633819"/>
            <a:chOff x="5023694" y="2213996"/>
            <a:chExt cx="1489603" cy="2633819"/>
          </a:xfrm>
        </p:grpSpPr>
        <p:sp>
          <p:nvSpPr>
            <p:cNvPr id="8" name="Rectangle: Rounded Corners 7">
              <a:extLst>
                <a:ext uri="{FF2B5EF4-FFF2-40B4-BE49-F238E27FC236}">
                  <a16:creationId xmlns:a16="http://schemas.microsoft.com/office/drawing/2014/main" id="{E969C219-2251-E0B0-D020-22A8BDF437E2}"/>
                </a:ext>
              </a:extLst>
            </p:cNvPr>
            <p:cNvSpPr/>
            <p:nvPr/>
          </p:nvSpPr>
          <p:spPr>
            <a:xfrm>
              <a:off x="5023694" y="2931672"/>
              <a:ext cx="495759" cy="1916143"/>
            </a:xfrm>
            <a:prstGeom prst="roundRect">
              <a:avLst>
                <a:gd name="adj" fmla="val 25556"/>
              </a:avLst>
            </a:prstGeom>
            <a:solidFill>
              <a:srgbClr val="9DB1B9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64818C"/>
                </a:solidFill>
              </a:endParaRPr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3C834404-5A0B-1859-8DCC-A5230AC10204}"/>
                </a:ext>
              </a:extLst>
            </p:cNvPr>
            <p:cNvSpPr txBox="1"/>
            <p:nvPr/>
          </p:nvSpPr>
          <p:spPr>
            <a:xfrm>
              <a:off x="5064155" y="3007685"/>
              <a:ext cx="414836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a-IR" sz="2800" dirty="0">
                  <a:solidFill>
                    <a:srgbClr val="383536"/>
                  </a:solidFill>
                  <a:latin typeface="Irancell" panose="02000504000000020004" pitchFamily="2" charset="-78"/>
                  <a:ea typeface="Irancell" panose="02000504000000020004" pitchFamily="2" charset="-78"/>
                  <a:cs typeface="Irancell" panose="02000504000000020004" pitchFamily="2" charset="-78"/>
                </a:rPr>
                <a:t>3</a:t>
              </a:r>
              <a:endParaRPr lang="en-US" sz="2800" dirty="0">
                <a:solidFill>
                  <a:srgbClr val="383536"/>
                </a:solidFill>
                <a:latin typeface="Irancell" panose="02000504000000020004" pitchFamily="2" charset="-78"/>
                <a:ea typeface="Irancell" panose="02000504000000020004" pitchFamily="2" charset="-78"/>
                <a:cs typeface="Irancell" panose="02000504000000020004" pitchFamily="2" charset="-78"/>
              </a:endParaRPr>
            </a:p>
          </p:txBody>
        </p:sp>
        <p:sp>
          <p:nvSpPr>
            <p:cNvPr id="9" name="Rectangle: Rounded Corners 8">
              <a:extLst>
                <a:ext uri="{FF2B5EF4-FFF2-40B4-BE49-F238E27FC236}">
                  <a16:creationId xmlns:a16="http://schemas.microsoft.com/office/drawing/2014/main" id="{4045F0CD-9DDF-C735-B0E8-731343B277A4}"/>
                </a:ext>
              </a:extLst>
            </p:cNvPr>
            <p:cNvSpPr/>
            <p:nvPr/>
          </p:nvSpPr>
          <p:spPr>
            <a:xfrm>
              <a:off x="6017538" y="2213996"/>
              <a:ext cx="495759" cy="2633819"/>
            </a:xfrm>
            <a:prstGeom prst="roundRect">
              <a:avLst>
                <a:gd name="adj" fmla="val 25556"/>
              </a:avLst>
            </a:prstGeom>
            <a:solidFill>
              <a:srgbClr val="9DB1B9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64818C"/>
                </a:solidFill>
              </a:endParaRPr>
            </a:p>
          </p:txBody>
        </p: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2264D4FC-511A-80A3-1C0F-948163366C19}"/>
                </a:ext>
              </a:extLst>
            </p:cNvPr>
            <p:cNvSpPr txBox="1"/>
            <p:nvPr/>
          </p:nvSpPr>
          <p:spPr>
            <a:xfrm>
              <a:off x="6054393" y="2271452"/>
              <a:ext cx="414836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a-IR" sz="2800" dirty="0">
                  <a:solidFill>
                    <a:srgbClr val="383536"/>
                  </a:solidFill>
                  <a:latin typeface="Irancell" panose="02000504000000020004" pitchFamily="2" charset="-78"/>
                  <a:ea typeface="Irancell" panose="02000504000000020004" pitchFamily="2" charset="-78"/>
                  <a:cs typeface="Irancell" panose="02000504000000020004" pitchFamily="2" charset="-78"/>
                </a:rPr>
                <a:t>4</a:t>
              </a:r>
              <a:endParaRPr lang="en-US" sz="2800" dirty="0">
                <a:solidFill>
                  <a:srgbClr val="383536"/>
                </a:solidFill>
                <a:latin typeface="Irancell" panose="02000504000000020004" pitchFamily="2" charset="-78"/>
                <a:ea typeface="Irancell" panose="02000504000000020004" pitchFamily="2" charset="-78"/>
                <a:cs typeface="Irancell" panose="02000504000000020004" pitchFamily="2" charset="-78"/>
              </a:endParaRPr>
            </a:p>
          </p:txBody>
        </p:sp>
      </p:grpSp>
      <p:sp>
        <p:nvSpPr>
          <p:cNvPr id="17" name="TextBox 16">
            <a:extLst>
              <a:ext uri="{FF2B5EF4-FFF2-40B4-BE49-F238E27FC236}">
                <a16:creationId xmlns:a16="http://schemas.microsoft.com/office/drawing/2014/main" id="{1D6A45D3-B68A-3C8B-2E6F-01998C35149E}"/>
              </a:ext>
            </a:extLst>
          </p:cNvPr>
          <p:cNvSpPr txBox="1"/>
          <p:nvPr/>
        </p:nvSpPr>
        <p:spPr>
          <a:xfrm>
            <a:off x="4571999" y="2214443"/>
            <a:ext cx="219786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a-IR" sz="2000" dirty="0">
                <a:solidFill>
                  <a:srgbClr val="383536"/>
                </a:solidFill>
                <a:latin typeface="Irancell" panose="02000504000000020004" pitchFamily="2" charset="-78"/>
                <a:ea typeface="Irancell" panose="02000504000000020004" pitchFamily="2" charset="-78"/>
                <a:cs typeface="Irancell" panose="02000504000000020004" pitchFamily="2" charset="-78"/>
              </a:rPr>
              <a:t>توان</a:t>
            </a:r>
            <a:endParaRPr lang="en-US" sz="2000" dirty="0">
              <a:solidFill>
                <a:srgbClr val="383536"/>
              </a:solidFill>
              <a:latin typeface="Irancell" panose="02000504000000020004" pitchFamily="2" charset="-78"/>
              <a:ea typeface="Irancell" panose="02000504000000020004" pitchFamily="2" charset="-78"/>
              <a:cs typeface="Irancell" panose="02000504000000020004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2602534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/>
      </p:transition>
    </mc:Choice>
    <mc:Fallback xmlns="">
      <p:transition spd="slow">
        <p:spli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64818C"/>
                                      </p:to>
                                    </p:animClr>
                                    <p:animClr clrSpc="rgb" dir="cw">
                                      <p:cBhvr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64818C"/>
                                      </p:to>
                                    </p:animClr>
                                    <p:set>
                                      <p:cBhvr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9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1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3F7F5"/>
                                      </p:to>
                                    </p:animClr>
                                    <p:animClr clrSpc="rgb" dir="cw">
                                      <p:cBhvr>
                                        <p:cTn id="12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3F7F5"/>
                                      </p:to>
                                    </p:animClr>
                                    <p:set>
                                      <p:cBhvr>
                                        <p:cTn id="13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C1D0C171-6798-04B2-ED73-82D9E0AD5E22}"/>
              </a:ext>
            </a:extLst>
          </p:cNvPr>
          <p:cNvSpPr txBox="1"/>
          <p:nvPr/>
        </p:nvSpPr>
        <p:spPr>
          <a:xfrm>
            <a:off x="1474188" y="1929487"/>
            <a:ext cx="4784631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a-IR" sz="8800" dirty="0">
                <a:solidFill>
                  <a:srgbClr val="383536"/>
                </a:solidFill>
                <a:latin typeface="Irancell" panose="02000504000000020004" pitchFamily="2" charset="-78"/>
                <a:ea typeface="Irancell" panose="02000504000000020004" pitchFamily="2" charset="-78"/>
                <a:cs typeface="Irancell" panose="02000504000000020004" pitchFamily="2" charset="-78"/>
              </a:rPr>
              <a:t>جریان</a:t>
            </a:r>
            <a:endParaRPr lang="en-US" sz="8800" dirty="0">
              <a:solidFill>
                <a:srgbClr val="383536"/>
              </a:solidFill>
              <a:latin typeface="Irancell" panose="02000504000000020004" pitchFamily="2" charset="-78"/>
              <a:ea typeface="Irancell" panose="02000504000000020004" pitchFamily="2" charset="-78"/>
              <a:cs typeface="Irancell" panose="02000504000000020004" pitchFamily="2" charset="-78"/>
            </a:endParaRP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00E5A6AD-0A71-1FE1-CAFD-BA2451467D6F}"/>
              </a:ext>
            </a:extLst>
          </p:cNvPr>
          <p:cNvSpPr/>
          <p:nvPr/>
        </p:nvSpPr>
        <p:spPr>
          <a:xfrm>
            <a:off x="5553324" y="1955800"/>
            <a:ext cx="1147820" cy="1129410"/>
          </a:xfrm>
          <a:prstGeom prst="roundRect">
            <a:avLst>
              <a:gd name="adj" fmla="val 25556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64818C"/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935CB9D-6FA9-B5A2-7C0F-AA1B0FDD6A16}"/>
              </a:ext>
            </a:extLst>
          </p:cNvPr>
          <p:cNvSpPr txBox="1"/>
          <p:nvPr/>
        </p:nvSpPr>
        <p:spPr>
          <a:xfrm>
            <a:off x="5675696" y="2110305"/>
            <a:ext cx="903075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a-IR" sz="6600" dirty="0">
                <a:solidFill>
                  <a:schemeClr val="tx2">
                    <a:lumMod val="20000"/>
                    <a:lumOff val="80000"/>
                  </a:schemeClr>
                </a:solidFill>
                <a:latin typeface="Irancell" panose="02000504000000020004" pitchFamily="2" charset="-78"/>
                <a:ea typeface="Irancell" panose="02000504000000020004" pitchFamily="2" charset="-78"/>
                <a:cs typeface="Irancell" panose="02000504000000020004" pitchFamily="2" charset="-78"/>
              </a:rPr>
              <a:t>2</a:t>
            </a:r>
            <a:endParaRPr lang="en-US" sz="6600" dirty="0">
              <a:solidFill>
                <a:schemeClr val="tx2">
                  <a:lumMod val="20000"/>
                  <a:lumOff val="80000"/>
                </a:schemeClr>
              </a:solidFill>
              <a:latin typeface="Irancell" panose="02000504000000020004" pitchFamily="2" charset="-78"/>
              <a:ea typeface="Irancell" panose="02000504000000020004" pitchFamily="2" charset="-78"/>
              <a:cs typeface="Irancell" panose="02000504000000020004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926571127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Word"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91E9C34E-A2BF-B7CA-46E0-DFC978555AE7}"/>
              </a:ext>
            </a:extLst>
          </p:cNvPr>
          <p:cNvSpPr txBox="1"/>
          <p:nvPr/>
        </p:nvSpPr>
        <p:spPr>
          <a:xfrm>
            <a:off x="5115780" y="263943"/>
            <a:ext cx="349987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a-IR" sz="3200" dirty="0">
                <a:solidFill>
                  <a:srgbClr val="383536"/>
                </a:solidFill>
                <a:latin typeface="Irancell" panose="02000504000000020004" pitchFamily="2" charset="-78"/>
                <a:ea typeface="Irancell" panose="02000504000000020004" pitchFamily="2" charset="-78"/>
                <a:cs typeface="Irancell" panose="02000504000000020004" pitchFamily="2" charset="-78"/>
              </a:rPr>
              <a:t>جریان</a:t>
            </a:r>
            <a:endParaRPr lang="en-US" sz="3200" dirty="0">
              <a:solidFill>
                <a:srgbClr val="383536"/>
              </a:solidFill>
              <a:latin typeface="Irancell" panose="02000504000000020004" pitchFamily="2" charset="-78"/>
              <a:ea typeface="Irancell" panose="02000504000000020004" pitchFamily="2" charset="-78"/>
              <a:cs typeface="Irancell" panose="02000504000000020004" pitchFamily="2" charset="-78"/>
            </a:endParaRPr>
          </a:p>
        </p:txBody>
      </p: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BEBBE0F1-EEB4-DAAC-6F48-C086A86ACB1B}"/>
              </a:ext>
            </a:extLst>
          </p:cNvPr>
          <p:cNvSpPr/>
          <p:nvPr/>
        </p:nvSpPr>
        <p:spPr>
          <a:xfrm>
            <a:off x="7515621" y="222836"/>
            <a:ext cx="515675" cy="526084"/>
          </a:xfrm>
          <a:prstGeom prst="roundRect">
            <a:avLst>
              <a:gd name="adj" fmla="val 25556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64818C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1C1AAD2-B42A-E596-0859-9DBA2AB2B18B}"/>
              </a:ext>
            </a:extLst>
          </p:cNvPr>
          <p:cNvSpPr txBox="1"/>
          <p:nvPr/>
        </p:nvSpPr>
        <p:spPr>
          <a:xfrm>
            <a:off x="7515621" y="263943"/>
            <a:ext cx="5156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a-IR" sz="2800" dirty="0">
                <a:solidFill>
                  <a:schemeClr val="tx2">
                    <a:lumMod val="20000"/>
                    <a:lumOff val="80000"/>
                  </a:schemeClr>
                </a:solidFill>
                <a:latin typeface="Irancell" panose="02000504000000020004" pitchFamily="2" charset="-78"/>
                <a:ea typeface="Irancell" panose="02000504000000020004" pitchFamily="2" charset="-78"/>
                <a:cs typeface="Irancell" panose="02000504000000020004" pitchFamily="2" charset="-78"/>
              </a:rPr>
              <a:t>2</a:t>
            </a:r>
            <a:endParaRPr lang="en-US" sz="2800" dirty="0">
              <a:solidFill>
                <a:schemeClr val="tx2">
                  <a:lumMod val="20000"/>
                  <a:lumOff val="80000"/>
                </a:schemeClr>
              </a:solidFill>
              <a:latin typeface="Irancell" panose="02000504000000020004" pitchFamily="2" charset="-78"/>
              <a:ea typeface="Irancell" panose="02000504000000020004" pitchFamily="2" charset="-78"/>
              <a:cs typeface="Irancell" panose="02000504000000020004" pitchFamily="2" charset="-78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C6D1433-7373-6ABB-77F9-03730D78BC43}"/>
              </a:ext>
            </a:extLst>
          </p:cNvPr>
          <p:cNvSpPr txBox="1"/>
          <p:nvPr/>
        </p:nvSpPr>
        <p:spPr>
          <a:xfrm>
            <a:off x="0" y="1402200"/>
            <a:ext cx="856763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fa-IR" sz="1600" b="1" dirty="0">
                <a:solidFill>
                  <a:srgbClr val="383536"/>
                </a:solidFill>
                <a:latin typeface="Irancell Bold" panose="02000504000000020004" pitchFamily="2" charset="-78"/>
                <a:ea typeface="Irancell Bold" panose="02000504000000020004" pitchFamily="2" charset="-78"/>
                <a:cs typeface="Irancell Bold" panose="02000504000000020004" pitchFamily="2" charset="-78"/>
              </a:rPr>
              <a:t>جریان الکتریکی (</a:t>
            </a:r>
            <a:r>
              <a:rPr lang="en-US" sz="1600" b="1" dirty="0">
                <a:solidFill>
                  <a:srgbClr val="383536"/>
                </a:solidFill>
                <a:latin typeface="Irancell Bold" panose="02000504000000020004" pitchFamily="2" charset="-78"/>
                <a:ea typeface="Irancell Bold" panose="02000504000000020004" pitchFamily="2" charset="-78"/>
                <a:cs typeface="Irancell Bold" panose="02000504000000020004" pitchFamily="2" charset="-78"/>
              </a:rPr>
              <a:t>I</a:t>
            </a:r>
            <a:r>
              <a:rPr lang="fa-IR" sz="1600" b="1" dirty="0">
                <a:solidFill>
                  <a:srgbClr val="383536"/>
                </a:solidFill>
                <a:latin typeface="Irancell Bold" panose="02000504000000020004" pitchFamily="2" charset="-78"/>
                <a:ea typeface="Irancell Bold" panose="02000504000000020004" pitchFamily="2" charset="-78"/>
                <a:cs typeface="Irancell Bold" panose="02000504000000020004" pitchFamily="2" charset="-78"/>
              </a:rPr>
              <a:t>) </a:t>
            </a:r>
            <a:r>
              <a:rPr lang="fa-IR" sz="1600" dirty="0">
                <a:solidFill>
                  <a:srgbClr val="383536"/>
                </a:solidFill>
                <a:latin typeface="Irancell light" panose="02000504000000020004" pitchFamily="2" charset="-78"/>
                <a:ea typeface="Irancell light" panose="02000504000000020004" pitchFamily="2" charset="-78"/>
                <a:cs typeface="Irancell light" panose="02000504000000020004" pitchFamily="2" charset="-78"/>
              </a:rPr>
              <a:t>:</a:t>
            </a:r>
            <a:r>
              <a:rPr lang="fa-IR" sz="1600" b="1" dirty="0">
                <a:solidFill>
                  <a:srgbClr val="383536"/>
                </a:solidFill>
                <a:latin typeface="Irancell light" panose="02000504000000020004" pitchFamily="2" charset="-78"/>
                <a:ea typeface="Irancell light" panose="02000504000000020004" pitchFamily="2" charset="-78"/>
                <a:cs typeface="Irancell light" panose="02000504000000020004" pitchFamily="2" charset="-78"/>
              </a:rPr>
              <a:t> </a:t>
            </a:r>
            <a:r>
              <a:rPr lang="ar-SA" sz="1600" dirty="0">
                <a:solidFill>
                  <a:srgbClr val="383536"/>
                </a:solidFill>
                <a:effectLst/>
                <a:latin typeface="Irancell light" panose="02000504000000020004" pitchFamily="2" charset="-78"/>
                <a:ea typeface="Irancell light" panose="02000504000000020004" pitchFamily="2" charset="-78"/>
                <a:cs typeface="Irancell light" panose="02000504000000020004" pitchFamily="2" charset="-78"/>
              </a:rPr>
              <a:t>عبور جهت دار الکترون ها از یک رسانا جریان الکتریکی نام دارد.چون</a:t>
            </a:r>
            <a:endParaRPr lang="fa-IR" sz="1600" dirty="0">
              <a:solidFill>
                <a:srgbClr val="383536"/>
              </a:solidFill>
              <a:effectLst/>
              <a:latin typeface="Irancell light" panose="02000504000000020004" pitchFamily="2" charset="-78"/>
              <a:ea typeface="Irancell light" panose="02000504000000020004" pitchFamily="2" charset="-78"/>
              <a:cs typeface="Irancell light" panose="02000504000000020004" pitchFamily="2" charset="-78"/>
            </a:endParaRPr>
          </a:p>
          <a:p>
            <a:pPr algn="r" rtl="1"/>
            <a:r>
              <a:rPr lang="ar-SA" sz="1600" dirty="0">
                <a:solidFill>
                  <a:srgbClr val="383536"/>
                </a:solidFill>
                <a:effectLst/>
                <a:latin typeface="Irancell light" panose="02000504000000020004" pitchFamily="2" charset="-78"/>
                <a:ea typeface="Irancell light" panose="02000504000000020004" pitchFamily="2" charset="-78"/>
                <a:cs typeface="Irancell light" panose="02000504000000020004" pitchFamily="2" charset="-78"/>
              </a:rPr>
              <a:t>پتانسیل</a:t>
            </a:r>
            <a:r>
              <a:rPr lang="fa-IR" sz="1600" dirty="0">
                <a:solidFill>
                  <a:srgbClr val="383536"/>
                </a:solidFill>
                <a:latin typeface="Irancell light" panose="02000504000000020004" pitchFamily="2" charset="-78"/>
                <a:ea typeface="Irancell light" panose="02000504000000020004" pitchFamily="2" charset="-78"/>
                <a:cs typeface="Irancell light" panose="02000504000000020004" pitchFamily="2" charset="-78"/>
              </a:rPr>
              <a:t> </a:t>
            </a:r>
            <a:r>
              <a:rPr lang="ar-SA" sz="1600" dirty="0">
                <a:solidFill>
                  <a:srgbClr val="383536"/>
                </a:solidFill>
                <a:effectLst/>
                <a:latin typeface="Irancell light" panose="02000504000000020004" pitchFamily="2" charset="-78"/>
                <a:ea typeface="Irancell light" panose="02000504000000020004" pitchFamily="2" charset="-78"/>
                <a:cs typeface="Irancell light" panose="02000504000000020004" pitchFamily="2" charset="-78"/>
              </a:rPr>
              <a:t>مثبت بیشتر و قوی تر است در مدار های الکتریکی طبق قرا</a:t>
            </a:r>
            <a:r>
              <a:rPr lang="fa-IR" sz="1600" dirty="0">
                <a:solidFill>
                  <a:srgbClr val="383536"/>
                </a:solidFill>
                <a:effectLst/>
                <a:latin typeface="Irancell light" panose="02000504000000020004" pitchFamily="2" charset="-78"/>
                <a:ea typeface="Irancell light" panose="02000504000000020004" pitchFamily="2" charset="-78"/>
                <a:cs typeface="Irancell light" panose="02000504000000020004" pitchFamily="2" charset="-78"/>
              </a:rPr>
              <a:t>ر</a:t>
            </a:r>
            <a:r>
              <a:rPr lang="ar-SA" sz="1600" dirty="0">
                <a:solidFill>
                  <a:srgbClr val="383536"/>
                </a:solidFill>
                <a:effectLst/>
                <a:latin typeface="Irancell light" panose="02000504000000020004" pitchFamily="2" charset="-78"/>
                <a:ea typeface="Irancell light" panose="02000504000000020004" pitchFamily="2" charset="-78"/>
                <a:cs typeface="Irancell light" panose="02000504000000020004" pitchFamily="2" charset="-78"/>
              </a:rPr>
              <a:t>داد جهت جریان الکتریکی</a:t>
            </a:r>
            <a:endParaRPr lang="fa-IR" sz="1600" dirty="0">
              <a:solidFill>
                <a:srgbClr val="383536"/>
              </a:solidFill>
              <a:effectLst/>
              <a:latin typeface="Irancell light" panose="02000504000000020004" pitchFamily="2" charset="-78"/>
              <a:ea typeface="Irancell light" panose="02000504000000020004" pitchFamily="2" charset="-78"/>
              <a:cs typeface="Irancell light" panose="02000504000000020004" pitchFamily="2" charset="-78"/>
            </a:endParaRPr>
          </a:p>
          <a:p>
            <a:pPr algn="r" rtl="1"/>
            <a:r>
              <a:rPr lang="ar-SA" sz="1600" dirty="0">
                <a:solidFill>
                  <a:srgbClr val="383536"/>
                </a:solidFill>
                <a:effectLst/>
                <a:latin typeface="Irancell light" panose="02000504000000020004" pitchFamily="2" charset="-78"/>
                <a:ea typeface="Irancell light" panose="02000504000000020004" pitchFamily="2" charset="-78"/>
                <a:cs typeface="Irancell light" panose="02000504000000020004" pitchFamily="2" charset="-78"/>
              </a:rPr>
              <a:t>از قطب مثبت به قطب منفی در نظر گرفته می</a:t>
            </a:r>
            <a:r>
              <a:rPr lang="fa-IR" sz="1600" dirty="0">
                <a:solidFill>
                  <a:srgbClr val="383536"/>
                </a:solidFill>
                <a:effectLst/>
                <a:latin typeface="Irancell light" panose="02000504000000020004" pitchFamily="2" charset="-78"/>
                <a:ea typeface="Irancell light" panose="02000504000000020004" pitchFamily="2" charset="-78"/>
                <a:cs typeface="Irancell light" panose="02000504000000020004" pitchFamily="2" charset="-78"/>
              </a:rPr>
              <a:t>‌</a:t>
            </a:r>
            <a:r>
              <a:rPr lang="ar-SA" sz="1600" dirty="0">
                <a:solidFill>
                  <a:srgbClr val="383536"/>
                </a:solidFill>
                <a:effectLst/>
                <a:latin typeface="Irancell light" panose="02000504000000020004" pitchFamily="2" charset="-78"/>
                <a:ea typeface="Irancell light" panose="02000504000000020004" pitchFamily="2" charset="-78"/>
                <a:cs typeface="Irancell light" panose="02000504000000020004" pitchFamily="2" charset="-78"/>
              </a:rPr>
              <a:t>شود.</a:t>
            </a:r>
            <a:endParaRPr lang="fa-IR" sz="1600" dirty="0">
              <a:solidFill>
                <a:srgbClr val="383536"/>
              </a:solidFill>
              <a:latin typeface="Irancell light" panose="02000504000000020004" pitchFamily="2" charset="-78"/>
              <a:ea typeface="Irancell light" panose="02000504000000020004" pitchFamily="2" charset="-78"/>
              <a:cs typeface="Irancell light" panose="02000504000000020004" pitchFamily="2" charset="-78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02FD39E-3664-4452-51C9-BC55A8979A27}"/>
              </a:ext>
            </a:extLst>
          </p:cNvPr>
          <p:cNvSpPr txBox="1"/>
          <p:nvPr/>
        </p:nvSpPr>
        <p:spPr>
          <a:xfrm>
            <a:off x="679939" y="2274178"/>
            <a:ext cx="789942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SA" sz="1600" dirty="0">
                <a:solidFill>
                  <a:srgbClr val="383536"/>
                </a:solidFill>
                <a:effectLst/>
                <a:latin typeface="Irancell light" panose="02000504000000020004" pitchFamily="2" charset="-78"/>
                <a:ea typeface="Irancell light" panose="02000504000000020004" pitchFamily="2" charset="-78"/>
                <a:cs typeface="Irancell light" panose="02000504000000020004" pitchFamily="2" charset="-78"/>
              </a:rPr>
              <a:t>واحد جریان </a:t>
            </a:r>
            <a:r>
              <a:rPr lang="fa-IR" sz="1600" dirty="0">
                <a:solidFill>
                  <a:srgbClr val="383536"/>
                </a:solidFill>
                <a:effectLst/>
                <a:latin typeface="Irancell light" panose="02000504000000020004" pitchFamily="2" charset="-78"/>
                <a:ea typeface="Irancell light" panose="02000504000000020004" pitchFamily="2" charset="-78"/>
                <a:cs typeface="Irancell light" panose="02000504000000020004" pitchFamily="2" charset="-78"/>
              </a:rPr>
              <a:t>آ</a:t>
            </a:r>
            <a:r>
              <a:rPr lang="ar-SA" sz="1600" dirty="0">
                <a:solidFill>
                  <a:srgbClr val="383536"/>
                </a:solidFill>
                <a:effectLst/>
                <a:latin typeface="Irancell light" panose="02000504000000020004" pitchFamily="2" charset="-78"/>
                <a:ea typeface="Irancell light" panose="02000504000000020004" pitchFamily="2" charset="-78"/>
                <a:cs typeface="Irancell light" panose="02000504000000020004" pitchFamily="2" charset="-78"/>
              </a:rPr>
              <a:t>مپر (</a:t>
            </a:r>
            <a:r>
              <a:rPr lang="en-US" sz="1600" dirty="0">
                <a:solidFill>
                  <a:srgbClr val="383536"/>
                </a:solidFill>
                <a:effectLst/>
                <a:latin typeface="Irancell light" panose="02000504000000020004" pitchFamily="2" charset="-78"/>
                <a:ea typeface="Irancell light" panose="02000504000000020004" pitchFamily="2" charset="-78"/>
                <a:cs typeface="Irancell light" panose="02000504000000020004" pitchFamily="2" charset="-78"/>
              </a:rPr>
              <a:t>A</a:t>
            </a:r>
            <a:r>
              <a:rPr lang="fa-IR" sz="1600" dirty="0">
                <a:solidFill>
                  <a:srgbClr val="383536"/>
                </a:solidFill>
                <a:effectLst/>
                <a:latin typeface="Irancell light" panose="02000504000000020004" pitchFamily="2" charset="-78"/>
                <a:ea typeface="Irancell light" panose="02000504000000020004" pitchFamily="2" charset="-78"/>
                <a:cs typeface="Irancell light" panose="02000504000000020004" pitchFamily="2" charset="-78"/>
              </a:rPr>
              <a:t>) است که مقدار بار الکتریکی (کولن) عبور کرده در رسانا در یک ثانیه می‌باشد.</a:t>
            </a:r>
            <a:endParaRPr lang="en-US" sz="1600" dirty="0">
              <a:solidFill>
                <a:srgbClr val="383536"/>
              </a:solidFill>
              <a:latin typeface="Irancell light" panose="02000504000000020004" pitchFamily="2" charset="-78"/>
              <a:ea typeface="Irancell light" panose="02000504000000020004" pitchFamily="2" charset="-78"/>
              <a:cs typeface="Irancell light" panose="02000504000000020004" pitchFamily="2" charset="-78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6D994BC-2E86-5501-8532-8F6166C16A49}"/>
              </a:ext>
            </a:extLst>
          </p:cNvPr>
          <p:cNvSpPr txBox="1"/>
          <p:nvPr/>
        </p:nvSpPr>
        <p:spPr>
          <a:xfrm>
            <a:off x="-420617" y="2665436"/>
            <a:ext cx="900830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fa-IR" sz="1600" dirty="0">
                <a:solidFill>
                  <a:srgbClr val="383536"/>
                </a:solidFill>
                <a:effectLst/>
                <a:latin typeface="Irancell light" panose="02000504000000020004" pitchFamily="2" charset="-78"/>
                <a:ea typeface="Irancell light" panose="02000504000000020004" pitchFamily="2" charset="-78"/>
                <a:cs typeface="Irancell light" panose="02000504000000020004" pitchFamily="2" charset="-78"/>
              </a:rPr>
              <a:t>جریان الکتریکی با توجه به منبع سازنده آن به 2 دسته تقسیم می‌شود (شکل 3):</a:t>
            </a:r>
            <a:endParaRPr lang="fa-IR" sz="1600" dirty="0">
              <a:solidFill>
                <a:srgbClr val="383536"/>
              </a:solidFill>
              <a:latin typeface="Irancell Bold" panose="02000504000000020004" pitchFamily="2" charset="-78"/>
              <a:ea typeface="Irancell Bold" panose="02000504000000020004" pitchFamily="2" charset="-78"/>
              <a:cs typeface="Irancell Bold" panose="02000504000000020004" pitchFamily="2" charset="-78"/>
            </a:endParaRPr>
          </a:p>
          <a:p>
            <a:pPr algn="r" rtl="1"/>
            <a:r>
              <a:rPr lang="fa-IR" sz="1600" dirty="0">
                <a:solidFill>
                  <a:srgbClr val="383536"/>
                </a:solidFill>
                <a:latin typeface="Irancell Bold" panose="02000504000000020004" pitchFamily="2" charset="-78"/>
                <a:ea typeface="Irancell Bold" panose="02000504000000020004" pitchFamily="2" charset="-78"/>
                <a:cs typeface="Irancell Bold" panose="02000504000000020004" pitchFamily="2" charset="-78"/>
              </a:rPr>
              <a:t>1.جریان متناوب (</a:t>
            </a:r>
            <a:r>
              <a:rPr lang="en-US" sz="1600" dirty="0">
                <a:solidFill>
                  <a:srgbClr val="383536"/>
                </a:solidFill>
                <a:latin typeface="Irancell Bold" panose="02000504000000020004" pitchFamily="2" charset="-78"/>
                <a:ea typeface="Irancell Bold" panose="02000504000000020004" pitchFamily="2" charset="-78"/>
                <a:cs typeface="Irancell Bold" panose="02000504000000020004" pitchFamily="2" charset="-78"/>
              </a:rPr>
              <a:t>AC</a:t>
            </a:r>
            <a:r>
              <a:rPr lang="fa-IR" sz="1600" dirty="0">
                <a:solidFill>
                  <a:srgbClr val="383536"/>
                </a:solidFill>
                <a:latin typeface="Irancell Bold" panose="02000504000000020004" pitchFamily="2" charset="-78"/>
                <a:ea typeface="Irancell Bold" panose="02000504000000020004" pitchFamily="2" charset="-78"/>
                <a:cs typeface="Irancell Bold" panose="02000504000000020004" pitchFamily="2" charset="-78"/>
              </a:rPr>
              <a:t>) </a:t>
            </a:r>
            <a:r>
              <a:rPr lang="fa-IR" sz="1600" dirty="0">
                <a:solidFill>
                  <a:srgbClr val="383536"/>
                </a:solidFill>
                <a:latin typeface="Irancell light" panose="02000504000000020004" pitchFamily="2" charset="-78"/>
                <a:ea typeface="Irancell light" panose="02000504000000020004" pitchFamily="2" charset="-78"/>
                <a:cs typeface="Irancell light" panose="02000504000000020004" pitchFamily="2" charset="-78"/>
              </a:rPr>
              <a:t>:</a:t>
            </a:r>
            <a:r>
              <a:rPr lang="en-US" sz="1600" dirty="0">
                <a:solidFill>
                  <a:srgbClr val="383536"/>
                </a:solidFill>
                <a:latin typeface="Irancell Bold" panose="02000504000000020004" pitchFamily="2" charset="-78"/>
                <a:ea typeface="Irancell Bold" panose="02000504000000020004" pitchFamily="2" charset="-78"/>
                <a:cs typeface="Irancell Bold" panose="02000504000000020004" pitchFamily="2" charset="-78"/>
              </a:rPr>
              <a:t> </a:t>
            </a:r>
            <a:r>
              <a:rPr lang="fa-IR" sz="1600" dirty="0">
                <a:solidFill>
                  <a:srgbClr val="383536"/>
                </a:solidFill>
                <a:latin typeface="Irancell Bold" panose="02000504000000020004" pitchFamily="2" charset="-78"/>
                <a:ea typeface="Irancell Bold" panose="02000504000000020004" pitchFamily="2" charset="-78"/>
                <a:cs typeface="Irancell Bold" panose="02000504000000020004" pitchFamily="2" charset="-78"/>
              </a:rPr>
              <a:t> </a:t>
            </a:r>
            <a:r>
              <a:rPr lang="fa-IR" sz="1600" dirty="0">
                <a:solidFill>
                  <a:srgbClr val="383536"/>
                </a:solidFill>
                <a:effectLst/>
                <a:latin typeface="Irancell light" panose="02000504000000020004" pitchFamily="2" charset="-78"/>
                <a:ea typeface="Irancell light" panose="02000504000000020004" pitchFamily="2" charset="-78"/>
                <a:cs typeface="Irancell light" panose="02000504000000020004" pitchFamily="2" charset="-78"/>
              </a:rPr>
              <a:t>همان جریان تولید شده در نیروگاه ها است و جهت عبور آن در</a:t>
            </a:r>
          </a:p>
          <a:p>
            <a:pPr algn="r" rtl="1"/>
            <a:r>
              <a:rPr lang="fa-IR" sz="1600" dirty="0">
                <a:solidFill>
                  <a:srgbClr val="383536"/>
                </a:solidFill>
                <a:effectLst/>
                <a:latin typeface="Irancell light" panose="02000504000000020004" pitchFamily="2" charset="-78"/>
                <a:ea typeface="Irancell light" panose="02000504000000020004" pitchFamily="2" charset="-78"/>
                <a:cs typeface="Irancell light" panose="02000504000000020004" pitchFamily="2" charset="-78"/>
              </a:rPr>
              <a:t>نیم موج مثبت جریان + و در نیم موج منفی برعکس آن یعنی – است.</a:t>
            </a:r>
            <a:endParaRPr lang="en-US" sz="1600" dirty="0">
              <a:solidFill>
                <a:srgbClr val="383536"/>
              </a:solidFill>
              <a:effectLst/>
              <a:latin typeface="Irancell light" panose="02000504000000020004" pitchFamily="2" charset="-78"/>
              <a:ea typeface="Irancell light" panose="02000504000000020004" pitchFamily="2" charset="-78"/>
              <a:cs typeface="Irancell light" panose="02000504000000020004" pitchFamily="2" charset="-78"/>
            </a:endParaRPr>
          </a:p>
          <a:p>
            <a:pPr algn="r" rtl="1"/>
            <a:r>
              <a:rPr lang="fa-IR" sz="1600" dirty="0">
                <a:solidFill>
                  <a:srgbClr val="383536"/>
                </a:solidFill>
                <a:latin typeface="Irancell Bold" panose="02000504000000020004" pitchFamily="2" charset="-78"/>
                <a:ea typeface="Irancell Bold" panose="02000504000000020004" pitchFamily="2" charset="-78"/>
                <a:cs typeface="Irancell Bold" panose="02000504000000020004" pitchFamily="2" charset="-78"/>
              </a:rPr>
              <a:t>2. جریان مستقیم (</a:t>
            </a:r>
            <a:r>
              <a:rPr lang="en-US" sz="1600" dirty="0">
                <a:solidFill>
                  <a:srgbClr val="383536"/>
                </a:solidFill>
                <a:latin typeface="Irancell Bold" panose="02000504000000020004" pitchFamily="2" charset="-78"/>
                <a:ea typeface="Irancell Bold" panose="02000504000000020004" pitchFamily="2" charset="-78"/>
                <a:cs typeface="Irancell Bold" panose="02000504000000020004" pitchFamily="2" charset="-78"/>
              </a:rPr>
              <a:t> (DC</a:t>
            </a:r>
            <a:r>
              <a:rPr lang="fa-IR" sz="1600" dirty="0">
                <a:solidFill>
                  <a:srgbClr val="383536"/>
                </a:solidFill>
                <a:latin typeface="Irancell light" panose="02000504000000020004" pitchFamily="2" charset="-78"/>
                <a:ea typeface="Irancell light" panose="02000504000000020004" pitchFamily="2" charset="-78"/>
                <a:cs typeface="Irancell light" panose="02000504000000020004" pitchFamily="2" charset="-78"/>
              </a:rPr>
              <a:t>: </a:t>
            </a:r>
            <a:r>
              <a:rPr lang="fa-IR" sz="1600" dirty="0">
                <a:solidFill>
                  <a:srgbClr val="383536"/>
                </a:solidFill>
                <a:effectLst/>
                <a:ea typeface="Calibri" panose="020F0502020204030204" pitchFamily="34" charset="0"/>
                <a:cs typeface="Irancell Light" panose="02000504000000020004" pitchFamily="2" charset="-78"/>
              </a:rPr>
              <a:t>معمولا منابع تغذیه خاص مثل باطری می‌سازند و برعکس جریان</a:t>
            </a:r>
          </a:p>
          <a:p>
            <a:pPr algn="r" rtl="1"/>
            <a:r>
              <a:rPr lang="fa-IR" sz="1600" dirty="0">
                <a:solidFill>
                  <a:srgbClr val="383536"/>
                </a:solidFill>
                <a:effectLst/>
                <a:ea typeface="Calibri" panose="020F0502020204030204" pitchFamily="34" charset="0"/>
                <a:cs typeface="Irancell Light" panose="02000504000000020004" pitchFamily="2" charset="-78"/>
              </a:rPr>
              <a:t>متناوب همیشه جهت جاری شدن جریان ثابت و مشخص است.</a:t>
            </a:r>
            <a:endParaRPr lang="fa-IR" sz="1600" dirty="0">
              <a:solidFill>
                <a:srgbClr val="383536"/>
              </a:solidFill>
              <a:latin typeface="Irancell Bold" panose="02000504000000020004" pitchFamily="2" charset="-78"/>
              <a:ea typeface="Irancell Bold" panose="02000504000000020004" pitchFamily="2" charset="-78"/>
              <a:cs typeface="Irancell Bold" panose="02000504000000020004" pitchFamily="2" charset="-78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D51184A-FDFE-19C5-76DC-CB8B927C691B}"/>
              </a:ext>
            </a:extLst>
          </p:cNvPr>
          <p:cNvSpPr txBox="1"/>
          <p:nvPr/>
        </p:nvSpPr>
        <p:spPr>
          <a:xfrm>
            <a:off x="691662" y="3988776"/>
            <a:ext cx="789942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fa-IR" sz="1600" dirty="0">
                <a:solidFill>
                  <a:srgbClr val="383536"/>
                </a:solidFill>
                <a:effectLst/>
                <a:ea typeface="Calibri" panose="020F0502020204030204" pitchFamily="34" charset="0"/>
                <a:cs typeface="Irancell Light" panose="02000504000000020004" pitchFamily="2" charset="-78"/>
              </a:rPr>
              <a:t>برای اندازه گیری جریان الکتریسیته در یک مدار از آمپر متر یا مولتی متر استفاده می‌شود.</a:t>
            </a:r>
            <a:endParaRPr lang="en-US" sz="1600" dirty="0">
              <a:solidFill>
                <a:srgbClr val="383536"/>
              </a:solidFill>
              <a:latin typeface="Irancell light" panose="02000504000000020004" pitchFamily="2" charset="-78"/>
              <a:ea typeface="Irancell light" panose="02000504000000020004" pitchFamily="2" charset="-78"/>
              <a:cs typeface="Irancell light" panose="02000504000000020004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232112813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The Evolution of Invention in Canada Thesis by Slidesgo">
  <a:themeElements>
    <a:clrScheme name="Simple Light">
      <a:dk1>
        <a:srgbClr val="E3EEED"/>
      </a:dk1>
      <a:lt1>
        <a:srgbClr val="383536"/>
      </a:lt1>
      <a:dk2>
        <a:srgbClr val="FC2E12"/>
      </a:dk2>
      <a:lt2>
        <a:srgbClr val="C1D6CE"/>
      </a:lt2>
      <a:accent1>
        <a:srgbClr val="64818C"/>
      </a:accent1>
      <a:accent2>
        <a:srgbClr val="DD4815"/>
      </a:accent2>
      <a:accent3>
        <a:srgbClr val="24A364"/>
      </a:accent3>
      <a:accent4>
        <a:srgbClr val="FFFFFF"/>
      </a:accent4>
      <a:accent5>
        <a:srgbClr val="FFFFFF"/>
      </a:accent5>
      <a:accent6>
        <a:srgbClr val="FFFFFF"/>
      </a:accent6>
      <a:hlink>
        <a:srgbClr val="383536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110</TotalTime>
  <Words>821</Words>
  <Application>Microsoft Office PowerPoint</Application>
  <PresentationFormat>On-screen Show (16:9)</PresentationFormat>
  <Paragraphs>142</Paragraphs>
  <Slides>20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31" baseType="lpstr">
      <vt:lpstr>Irancell Light</vt:lpstr>
      <vt:lpstr>Roboto Condensed</vt:lpstr>
      <vt:lpstr>arial</vt:lpstr>
      <vt:lpstr>Fredoka One</vt:lpstr>
      <vt:lpstr>Irancell Bold</vt:lpstr>
      <vt:lpstr>Irancell</vt:lpstr>
      <vt:lpstr>Roboto</vt:lpstr>
      <vt:lpstr>arial</vt:lpstr>
      <vt:lpstr>Irancell Light</vt:lpstr>
      <vt:lpstr>Orbitron</vt:lpstr>
      <vt:lpstr>The Evolution of Invention in Canada Thesis by Slidesgo</vt:lpstr>
      <vt:lpstr>هوالـــــرزاق</vt:lpstr>
      <vt:lpstr>پودمان 4 : الکترونیک</vt:lpstr>
      <vt:lpstr>PowerPoint Presentation</vt:lpstr>
      <vt:lpstr>PowerPoint Presentation</vt:lpstr>
      <vt:lpstr>PowerPoint Presentation</vt:lpstr>
      <vt:lpstr>PowerPoint Presentation</vt:lpstr>
      <vt:lpstr>پودمان 4 : الکترونیک</vt:lpstr>
      <vt:lpstr>PowerPoint Presentation</vt:lpstr>
      <vt:lpstr>PowerPoint Presentation</vt:lpstr>
      <vt:lpstr>PowerPoint Presentation</vt:lpstr>
      <vt:lpstr>پودمان 4 : الکترونیک</vt:lpstr>
      <vt:lpstr>PowerPoint Presentation</vt:lpstr>
      <vt:lpstr>PowerPoint Presentation</vt:lpstr>
      <vt:lpstr>پودمان 4 : الکترونیک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هوالـــــرزاق</dc:title>
  <dc:creator>SeyedMatin Zargarchi;8Pa Gang</dc:creator>
  <cp:lastModifiedBy>SeyedMatin Zargarchi</cp:lastModifiedBy>
  <cp:revision>10</cp:revision>
  <dcterms:modified xsi:type="dcterms:W3CDTF">2023-12-11T18:42:50Z</dcterms:modified>
</cp:coreProperties>
</file>